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М. Пришвин. «Полянка в лесу»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полянка, где лес раскрывает своё маленькое чудо.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умел видеть чудо в простом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Михайлович Пришвин писал о природе так, что лес, птицы и даже маленькая полянка становились особенно живыми. Его короткие и точные тексты легко читать, а внимательный взгляд писателя помогает замечать красоту вокруг.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21690"/>
            <a:ext cx="423000" cy="423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полянка в лесу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Полянка — это открытое место среди деревьев, где солнце задерживается дольше. Здесь теплее, светлее и заметнее каждое растение, словно лес специально убрал занавес.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света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полянке часто растут трава, цветы, мох и ягоды. Они тянутся к свету, и поэтому маленькое открытое место кажется особенно зелёным и нарядным.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растения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легко увидеть насекомых, услышать птиц и заметить следы маленьких лесных обитателей. Полянка будто приглашает остановиться и прислушаться, что происходит рядом.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Незаметные жители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полянка кажется отдельным местом, она связана со всем лесом. На ней всё рассказывает о природе: и земля, и веточки, и тишина, и лёгкое движение травы.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леса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картина глазами писателя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утро в лесу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главное — не событие, а спокойная картина природы. Утро делает полянку особенно светлой, а лес вокруг кажется тихим и добрым, словно он только проснулся.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детали, которые оживляют картину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замечает траву, листья, веточки и движение в зелени. Эти мелочи создают живой образ леса и помогают почувствовать, что природа не молчит, а спокойно живёт.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природы есть даже в самом обычном месте. Небольшая полянка не выглядит громкой или торжественной, но именно в ней можно увидеть настоящий лесной мир.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радоваться простым открытиям. Стоит остановиться, посмотреть вокруг — и обычная полянка вдруг становится маленьким чудом.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человек замечает то, что другим кажется незаметным. Он видит растения, насекомых, птиц и следы животных, а не просто проходит мимо.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наблюдать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показывает, что любить природу мало. Нужно ещё замечать её жизнь бережно и спокойно, чтобы не пропустить ни одной лесной тайны.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помогает понять природу лучше. Одна полянка может подсказать, какое сейчас время года, как светит солнце и насколько тихо в лесу в этот момент.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смотрит внимательно, он начинает видеть красоту в простых вещах. Даже трава, тень от дерева и шорох листьев становятся интересными и запоминающимися.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лесные травы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полянке могут расцвести ромашки, колокольчики и земляника. Между ними прячутся лесные травы, и всё вместе выглядит так, будто природа нарядилась к маленькому празднику. Такое место сразу хочется рассматривать дольше.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лесной жизни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нередко видны пни, сухие веточки и грибочки. Если присмотреться, можно заметить и следы зверьков. Лес не рассказывает о себе громко, но тихо оставляет маленькие подсказки для внимательного наблюдателя.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птицы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травой могут кружить бабочки, пчёлы и жуки, а в ветвях слышатся птицы. Полянка становится живым уголком, где всё движется, шуршит и напоминает: лес полон своих маленьких дел.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заметить на полянке
</a:t>
            </a:r>
            <a:endParaRPr lang="en-US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смысл полянки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в лесной зарисовке Пришвина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Пришвина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выбирает тёплые, мягкие слова, поэтому природа в тексте кажется доброй и живой. В его описании нет лишнего шума, зато много света и воздуха.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пишет очень просто, но каждое слово у него на своём месте. Из-за этого лесная картина получается ясной, как будто её можно увидеть собственными глазами.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любит короткие фразы и точные наблюдения. Такой язык не утомляет, а спокойно ведёт читателя по полянке, шаг за шагом открывая её красоту.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точности речи даже маленькая деталь становится заметной. Обычная трава, листок или солнечное пятно превращаются в важную часть лесной картины.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произведения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создаёт спокойное и светлое настроение. В нём чувствуется тишина леса, мягкий свет и уют маленькой полянки, где всё кажется мирным и немного загадочным.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настроение помогает читателю не спешить и прислушаться к природе. Тогда даже шорох травы и листьев звучит особенно интересно, почти как лесной секрет.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лес в тексте воспринимается не как фон, а как настоящий дом. В нём всё связано, всё звучит тихо и всё живёт по своим законам.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птицы тоже важны для этой картины. Их движение оживляет лес, а маленькие следы жизни помогают почувствовать, что вокруг идёт непрерывная работа природы.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трава и цветы не существуют отдельно друг от друга. Они создают общий мир, где у каждого растения и каждого звука есть своё место и значение.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Пришвина лес не стоит неподвижно: он словно дышит, слушает и отвечает на каждый взгляд. Даже самая тихая полянка кажется частью большого живого дома.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живой мир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замечать красоту рядом с собой. Нужно не пробегать мимо, а смотреть внимательно, тогда даже обычная полянка покажется удивительной.
</a:t>
            </a:r>
            <a:endParaRPr lang="en-US" sz="1356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показывает простой, но важный урок: доброе отношение начинается с уважительного взгляда. Кто бережно смотрит на лес, тот и ведёт себя в нём осторожно.
</a:t>
            </a:r>
            <a:endParaRPr lang="en-US" sz="1323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напоминает, что природу легко обидеть. Нельзя ломать растения, шуметь и тревожить лесных жителей, ведь у них тоже есть свой дом и свой покой.
</a:t>
            </a:r>
            <a:endParaRPr lang="en-US" sz="137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этот текст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Спешащий и внимательный взгляд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Спешащий человек видит только дорогу, стволы деревьев и, может быть, пятно света. Он проходит мимо, не замечая, как тихо шевелится трава и как пахнет лес.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человек останавливается и смотрит дольше. Он замечает цветы, насекомых, листья, шорохи и свет. Так обычная полянка открывает свои маленькие чудеса.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природную зарисовку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понять короткий текст о природе: сначала место и детали, потом настроение и главная мысль.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773" y="2213450"/>
            <a:ext cx="317700" cy="28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4773" y="3203250"/>
            <a:ext cx="317700" cy="3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195800"/>
            <a:ext cx="317700" cy="3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1523" y="3203250"/>
            <a:ext cx="317700" cy="317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Читатель-исследователь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 внимательно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не просто пробегает глазами по строкам. Он рассматривает каждую деталь и замечает, как из маленьких наблюдений складывается целая лесная картина.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21900" y="29736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Слушает и чувствует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важны не только изображения, но и ощущения. Ветер, тишина и лёгкое движение воздуха помогают понять настроение природы без лишних слов.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Сравнивает природные признаки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листьев, оттенки зелени и мягкость травы помогают представить полянку точнее. Сравнение делает чтение похожим на тихое разглядывание живого лесного уголка.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546735" y="29557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Замечает следы жизни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маленький исследователь ищет следы птиц, насекомых и зверьков. Он понимает, что даже спокойная полянка полна движения, просто оно очень тихое.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полянка запоминается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Полянка запоминается благодаря свету и простору. Когда лесные деревья стоят по краям, а середина открыта, взгляд сразу отдыхает и будто делает глубокий вдох.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сильнее впечатляют мелкие подробности: трава, веточки, цветы и тихие тени. Из них складывается уютная картина, которую хочется рассматривать снова и снова.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произведениями Пришвина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Пришвина лес показан как место жизни, а не просто как красивый фон. Он всегда внимательно присматривается к тому, что происходит вокруг.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«Полянка в лесу» продолжает эту традицию. Здесь тоже важны добрый взгляд, тихое наблюдение и ощущение, что лес — это живой дом для всех.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часто изображает зверей, птиц и растения как части одного большого мира. В его текстах природа выглядит дружной, спокойной и очень настоящей.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лес красивым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леса раскрывается через связь его частей: от света и растений до тишины и чувства удивления.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60" y="1890721"/>
            <a:ext cx="396113" cy="45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45190"/>
            <a:ext cx="423000" cy="376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и образы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сразу помогают представить место действия. Перед глазами возникает небольшой открытый уголок среди деревьев, где лес будто специально приоткрыл свою тайну.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полянка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делает картину ясной и тёплой, а тишина — спокойной и немного загадочной. Вместе они создают настроение, которое легко запомнить даже после короткого чтения.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тишина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тексте показывают живую красоту леса. Трава, цветы и мох напоминают, что даже маленькие детали умеют делать место удивительно уютным.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и цветы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понять главную мысль произведения. Смотреть внимательно и относиться с уважением — значит видеть не просто лес, а его хрупкую жизнь.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бережность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Полянка, которую стоит заметить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Пришвина учит нас останавливаться, смотреть внимательнее и беречь природу. В обычной лесной полянке он показывает тихое чудо, которое открывается только доброму и наблюдательному человеку.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2026-05-24T06:50:24Z</dcterms:created>
  <dcterms:modified xsi:type="dcterms:W3CDTF">2026-05-24T06:50:24Z</dcterms:modified>
</cp:coreProperties>
</file>