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3 классе: что ученики уже могут 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становится понятным через игры, слова и короткие фразы.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узнают новые слова, сравнивают их с русскими и быстро начинают понимать короткие задания. Темы семьи, школы, животных, еды и чисел делают немецкий язык близким и полезным.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3 классе: интересно и понятно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первые фразы на уроке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простые ответы о себе: Ich heiße …, Ich bin … Jahre alt, Ich komme aus … . Такие фразы помогают каждому сказать несколько слов без длинной подготовки.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 самые нужные слова для начала общения: Guten Tag, Hallo, Tschüss и Danke. Они слышат их на уроке, повторяют хором и используют в коротких сценках.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первые реплики снимают страх перед речью. Ребёнок понимает: немецкий язык можно не только слушать, но и использовать сразу, даже в самом коротком диалоге.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знакомятся с буквами и звуками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постепенно узнают буквы немецкого алфавита и замечают, что некоторые из них читаются не так, как в русском языке.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ä, ö, ü и ß вызывают живой интерес. Дети видят, что один знак может менять звучание слова и его запоминание.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знаки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помогают услышать разницу между похожими звуками, например a и ä. Это развивает слух и делает чтение точнее.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различаем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слоги и знакомые слова вслух. Так ребёнок быстрее привыкает к звучанию немецкой речи и увереннее читает.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по образцу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на парте и в портфеле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часто встречаются слова der Tisch, der Stuhl, das Heft и das Buch. Дети показывают предметы, которые видят вокруг себя, и быстро связывают слово с вещью.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называют предметы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запоминаются der Ball и der Rucksack, потому что они понятны и знакомы каждому школьнику. С такими словами можно составлять короткие подписи к картинкам и отвечать по образцу.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слова из класса
</a:t>
            </a:r>
            <a:endParaRPr lang="en-US" sz="4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счёт и простые вопросы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становится понятнее, когда предметы можно увидеть и пересчитать. Тогда число перестаёт быть абстрактным и превращается в маленькую игру с реальными вещами.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повторяют числа до 20 и называют их в спокойном темпе. Это помогает уверенно считать знакомые предметы и не теряться в коротких заданиях.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звучит вопрос Wie viele? — «Сколько?». Дети отвечают одним числительным и учатся связывать вопрос с конкретным количеством игрушек, карандашей или яблок.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упражнения развивают память и внимание. Ребёнок не просто называет число, а сразу использует его в понятной речевой ситуации.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короткое задание на немецком языке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детям работать спокойно и уверенно: от слушания до ответа по образцу.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 и картинками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подходят младшим школьникам: они короткие, понятные и не успевают надоесть. А ещё в них приятно выигрывать, даже если победила дружба.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работают темы «школа», «животные», «цвета» и «игрушки». Они легко превращаются в игру, где нужно не молчать, а действовать и отвечать.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лото и играх на память дети ищут пары, сравнивают картинки и называют предметы по-немецки. Так лексика запоминается почти незаметно, как в весёлой тренировке.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домино помогают быстро соединять слово и изображение. Ребёнок видит ответ глазами, а потом произносит его вслух без лишнего напряжения.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формы и описание предметов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 названия цветов: rot, blau, grün, gelb, schwarz и weiß. Эти слова часто встречаются в картинках, раскрасках и простых устных заданиях.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ученики начинают описывать предмет не только по названию, но и по признаку. Так появляются короткие фразы вроде ein roter Ball или ein blaues Buch.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немецкий язык умеет быть точным и очень наглядным. Один маленький признак уже делает фразу живой и выразительной.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домашние слова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дружную семью и подписать каждого человека по-немецки: die Mutter, der Vater, die Schwester, der Bruder, die Oma и der Opa. Дети любят узнавать знакомых людей на фото. А ещё им нравится, когда рядом с именем появляется весёлая подпись.
</a:t>
            </a:r>
            <a:endParaRPr lang="en-US" sz="2095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в семье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легко соединяется с домом: кто где живёт, кто кому помогает и кто с кем разговаривает. Для младших школьников это очень понятный мир. Поэтому подписи под изображением можно сделать короткими, добрыми и чуть-чуть смешными.
</a:t>
            </a:r>
            <a:endParaRPr lang="en-US" sz="2143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живут слова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 словами помогают быстро повторить новую лексику и не забыть её после урока. Ребёнок смотрит на фото, читает подпись и пробует сказать простую фразу о своей семье. Так немецкие слова становятся не чужими, а почти домашними.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 разговора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9755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905" y="28277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5155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60755" y="2839747"/>
            <a:ext cx="664200" cy="590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помогают запомнить задания про животных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связывают немецкое слово с картинкой и звуком. Так легче запомнить der Hund, die Katze, der Hase, der Vogel и der Fisch без лишнего напряжения.
</a:t>
            </a:r>
            <a:endParaRPr lang="en-US" sz="230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Распознать животное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ограничиться коротким ответом: Das ist ein Hund. Это уже маленькая победа, потому что речь становится не отдельным словом, а понятным сообщением.
</a:t>
            </a:r>
            <a:endParaRPr lang="en-US" sz="2145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простую фразу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словам про животных легко присоединять одно описание: klein, groß, schnell или bunt. Такая модель показывает, как немецкий язык помогает говорить точнее и интереснее.
</a:t>
            </a:r>
            <a:endParaRPr lang="en-US" sz="2145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признак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особенно хорошо запоминаются через движения, звукоподражание и карточки. Ребёнок не просто повторяет слово, а словно «встречает» его в игре.
</a:t>
            </a:r>
            <a:endParaRPr lang="en-US" sz="2152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слово с образом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вслух помогают различать знакомые слова и тренировать произношение. Чем чаще ребёнок слышит слово в контексте, тем увереннее произносит его сам.
</a:t>
            </a:r>
            <a:endParaRPr lang="en-US" sz="2167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Услышать и повторить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слов получается короткая фраза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путь от знакомого слова к короткому предложению на немецком языке: сначала выбор, затем добавление помощника, потом проверка и повторение.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песенка помогает запомнить слова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ритм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просто слушают короткую песенку или рифмовку и улавливают повторяющиеся слова. Ритм сразу делает немецкую речь более знакомой и понятной.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Поём без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дети произносят текст смелее, а иногда и целиком. Весёлое звучание снимает напряжение и показывает, что говорить по-немецки можно легко и дружелюбно.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Подхватываем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ученики повторяют слова вместе с учителем, подпевают и отмечают знакомые числа, цвета или животных. Повтор помогает словам быстро «прилипать» к памяти.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проходят диалоги в паре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— короткое приветствие и знакомство. Дети спрашивают Wie heißt du? и отвечают Ich heiße …, а затем могут добавить одну простую фразу о себе.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шаге используется вопрос о предмете или картинке: Was ist das? Ребёнок отвечает коротко: Ja или Nein, либо называет предмет полностью по образцу.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шаге реплики чередуются, как в маленькой игре. Такой формат учит слушать партнёра, ждать своей очереди и говорить не по одному слову, а связно и уверенно.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темы, которые легко оживить картинками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das Spiel, die Puppe, das Auto и der Ball, а рядом карточки со словами. Учитель просит показать игрушку и назвать её по-немецки. Ребёнок улыбается: здесь язык сразу превращается в игру.
</a:t>
            </a:r>
            <a:endParaRPr lang="en-US" sz="1911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игрушка на парте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берёт карточку с машинкой, другой — с куклой, третий — с мячом. Затем каждый говорит, какая игрушка ему нравится больше, и класс слышит короткие, но живые ответы.
</a:t>
            </a:r>
            <a:endParaRPr lang="en-US" sz="213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любит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собирают картинку, как пазл, только вместо обычных деталей у них слова и подписи. Нужно найти пару, прочитать её и объяснить, почему именно эта карточка подходит к игрушке.
</a:t>
            </a:r>
            <a:endParaRPr lang="en-US" sz="20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 из слов и рисунков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урок спокойным и дружелюбным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внимательно слушает задание, не торопится с ответом и старается уловить знакомые слова. Это помогает избежать путаницы и спокойно начать работу.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до конца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хочет ответить, он поднимает руку и ждёт своей очереди. Так в классе сохраняется порядок, а каждый получает шанс высказаться.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Поднимать руку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и в группе дети не перебивают друг друга. Короткая реплика, затем ответ партнёра — и диалог идёт спокойно, без суеты.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по очереди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сказано не совсем точно, учитель спокойно поправляет, а класс поддерживает. Доброжелательная атмосфера помогает говорить смелее и учиться без страха.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ошибок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чаще всего достаточно, чтобы ребёнок вспомнил нужное слово и продолжил ответ без волнения.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обучения немецкому языку в начальной школе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ускользнуло, помогают картинка и жест, а затем короткая подсказка учителя. Этого обычно достаточно, чтобы ребёнок продолжил ответ без страха.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короткие задания работают лучше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задание не утомляет третьеклассника и сразу показывает, что он справился. Это поддерживает интерес и помогает не терять внимание на уроке.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карандаши и таймер делают работу понятной с первого взгляда. Ребёнок видит, что нужно делать, и уверенно включается в задание.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урок немецкого языка в 3 классе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парной работе дети задают простые вопросы и отвечают по образцу. Такой формат учит не теряться и говорить спокойно, даже если фраза совсем короткая.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слышать знакомые слова в потоке речи и выделять нужное. Это развивает слуховую память и делает немецкий язык менее «чужим».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читают короткие подписи, называют предметы, цвета, числа и животных. Постепенно они замечают, как слово и картинка помогают друг другу.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превращается в маленькое открытие: новое слово, смешной звук, удачная догадка. Так немецкий язык воспринимается не как трудность, а как интересная игра.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немецкий язык в 3 классе уже по силам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Третьеклассники называют предметы, цвета, числа, животных и членов семьи, читают простые слова и участвуют в коротких диалогах. Немецкий язык становится понятным, живым и совсем не страшным.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2026-05-25T03:17:30Z</dcterms:created>
  <dcterms:modified xsi:type="dcterms:W3CDTF">2026-05-25T03:17:30Z</dcterms:modified>
</cp:coreProperties>
</file>