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его образование и строение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слово и как это помогает писать без ошибок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разбирать слова по составу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 помогает понимать новые слова, находить проверочные формы и замечать, как из одного корня рождаются родственные слова и новые значения.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предмет, признак, действие или количество. Оно не только сообщает смысл, но и помогает точно выразить мысль в речи и на письме.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есть лексическое значение — его основной смысл. Есть и грамматические признаки: число, падеж, время, род или лицо, которые могут меняться.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слово дом называет предмет, а формы дом, дома, дому отличаются окончанием. Значит, смысл остаётся, а форма изменяется.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Морфема — наименьшая значимая часть слова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Морфема — это часть слова, которая несёт значение. Из морфем складывается строение слова, а каждая из них выполняет свою задачу в языке.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общий смысл слова, а приставка, суффикс и постфикс помогают образовывать новые слова или придавать им особые оттенки значения.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 форму слова и связывает его с другими словами в предложении. Поэтому морфемы важно уметь находить точно и последовательно.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главная часть слова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родственных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объединяет родственные слова общей частью значения. В словах вода, водный, водичка именно корень подсказывает, что они связаны по смыслу и относятся к одной теме.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корень, нужно подобрать однокоренные слова и сравнить их. Общая часть обычно сохраняется, даже если слово меняет форму или звучание.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74375"/>
            <a:ext cx="252900" cy="252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 основа слова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слову изменяться: стол, стола, столу. Оно показывает форму слова и служит для связи слов в предложении.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остаётся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— это часть слова без окончания. В ней сосредоточено основное значение формы, поэтому именно её выделяют после определения окончания.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слов окончания нет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неизменяемых слов, например пальто или метро, окончание не выделяется. Такие слова не изменяются по падежам, числам или родам.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приставка помогает образовывать слова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Исходное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слово без приставки, например ехать. Оно называет действие и служит основой для образования новых слов.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Прибавление приставки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перед корнем добавляют приставку: приехать, уехать, переехать. Так появляется новое слово с другим значением.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указывать на направление, приближение, удаление или начало действия. При склонении и спряжении она не изменяется.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1" y="1478850"/>
            <a:ext cx="230737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842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49675"/>
            <a:ext cx="252900" cy="22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в составе слова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чаще всего перед окончанием. Он помогает строить новые слова и уточнять их значение.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указывать на уменьшение, профессию, признак или принадлежность. Поэтому одинаковый корень звучит по-разному в разных словах.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образуют слова вроде лесок, школьник, учительница. Благодаря им язык пополняется точными и выразительными названиями.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разборе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значение суффикса, легче отличить его от окончания и корня. Это помогает точнее выполнять морфемный разбор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морфемного разбора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разборе слова по составу.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морфем в слове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за что отвечает каждая морфема и как это видно на простых примерах.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морфема выполняет свою функцию: одни создают новые слова, другие меняют форму или значение.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морфемики русского языка для 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слова встречаются чаще всего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корень обычно выделяется первым: именно он помогает увидеть родство слов и понять их общий смысл.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встречается почти всегда, а остальные морфемы распределяются неравномерно: окончание — только у изменяемых слов, постфикс — реже всего.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 материалам темы; не статистические данные.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и формы одного слова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связаны общим корнем и смыслом: сад, садовый, садовник. Они называют разные предметы и признаки, но сохраняют смысловую близость.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слова отличаются только окончанием: сад, сада, саду, садом. При этом лексическое значение остаётся тем же, меняется лишь форма для связи в речи.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смешать эти группы, нужно посмотреть, изменяется ли только окончание или появляется новое слово с дополнительным значением и другой ролью в предложении.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образовано заново, это однокоренное слово; если оно просто изменилось по падежу, числу или времени, это форма того же слова.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звуков в корне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подборе родственных слов звук в корне может изменяться: друг — дружба, рука — ручной. Такое чередование не разрушает родство слов, если общий смысл сохраняется.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разбора важно не опираться только на звучание. Нужно сравнивать значение слов и их общую часть, чтобы не принять чередование за смену корня.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и соединительные гласные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соединяют два корня и помогают кратко называть новые предметы и явления: пароход, самолёт, лесостепь. В них сохраняются значения обеих частей.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корнями часто появляется соединительная гласная о или е: водоём, земледелие. Она помогает объединить части слова и сделать произношение более удобным.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сложного слова важно найти оба корня и не путать соединительную гласную с суффиксом или окончанием, потому что она не выражает самостоятельного значения.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образования новых слов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способа словообразования важно учитывать не только часть слова, но и смысловую связь с исходным словом.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школьных примерах встречаются приставочный и суффиксальный способы; они наиболее наглядно показывают, как создаются новые слова.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 материалам темы; не статистические данные.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Постфикс -ся, -сь и возвратные глаголы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Постфикс -ся или -сь стоит в конце слова после окончания и входит в состав возвратных глаголов: умываться, смеяться, одеваться, бояться.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действие связано с самим действующим лицом: человек умывается, одевается, радуется. Значение становится более точным и особым.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Постфикс не является окончанием и не изменяется при склонении или спряжении. Его нужно отличать от других частей слова по месту и роли.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морфемного разбора для проверки орфограмм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помогает связать состав слова с орфографической проверкой и не перепутать морфемы.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 слова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трудности при морфемном разборе и слова, по которым удобно себя проверить.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сравнение слов помогает избежать смешения морфем и правильно выделить значимые части слова.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темы по морфемике и орфографии.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строение слова в 5 классе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морфем помогает быстрее понимать незнакомые слова: по корню можно догадаться о теме, а по приставке и суффиксу — о дополнительных оттенках значения.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поддерживает грамотное письмо: он помогает находить орфограммы, проверять безударные гласные и не путать приставку с предлогом.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изучении русского языка это экономит время на заданиях: ученик точнее определяет состав слова, увереннее выбирает проверочные формы и объясняет свой ответ.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умение пригодится и дальше, потому что многие школьные темы опираются на понимание строения слова, его формы и способа образования.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Слово: смысл, строение, грамотность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русском языке устроено не случайно: каждая морфема выполняет свою задачу. Понимая это, легче читать, писать и уверенно разбирать слова на уроках.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2026-05-22T07:07:53Z</dcterms:created>
  <dcterms:modified xsi:type="dcterms:W3CDTF">2026-05-22T07:07:53Z</dcterms:modified>
</cp:coreProperties>
</file>