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состояния вещества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вода и пар — одно вещество в разных видах.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вещества меняются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вещество нагревается или охлаждается, его частицы начинают двигаться по-разному. Поэтому лёд тает, вода превращается в пар, а на холоде пар снова становится каплями воды.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вещество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535600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всё сделано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 — это то, из чего состоят предметы вокруг нас. Вода, железо, сахар, воздух и дерево — разные примеры веществ, знакомые каждому.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384562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слишком малы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любого вещества есть очень маленькие частицы. Их нельзя увидеть глазами, но именно они образуют всё, что нас окружает, от капли воды до стола.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220175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 стоят на месте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всё время движутся, даже если предмет кажется неподвижным. Из-за этого вещества могут менять своё состояние и при этом оставаться тем же самым веществом.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942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вещество — разные виды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материал может быть твёрдым, жидким или газообразным. Лёд, вода и водяной пар — хороший пример такого превращения.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95546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можно узнать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состояние вещества, нужно посмотреть на форму, текучесть и расположение частиц. Эти признаки помогают быстро разобраться, что перед нами.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5004" y="2807473"/>
            <a:ext cx="2580996" cy="1502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 состояние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11205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форма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 тело сохраняет форму без помощи сосуда. Камень, книга или монета остаются такими, какими их сделали, и не растекаются по столу.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462751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рядом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твёрдом теле частицы расположены очень близко друг к другу. Они почти не перемещаются, а только чуть-чуть колеблются на своих местах.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07493" y="2895048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твёрдым телам относятся лёд, карандаш, кирпич, книга и монета. Даже мел или сухое печенье тоже могут быть твёрдыми, хотя и крошатся.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314297" y="2895048"/>
            <a:ext cx="2557050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и прочность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твёрдые тела трудно сжать, потому что их частицы держатся очень плотно. Поэтому твёрдые предметы обычно кажутся прочными и устойчивыми.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314297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занимает весь сосуд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положить твёрдое тело в коробку или стакан, оно не заполнит всё пространство. У него есть чёткие границы и свой собственный размер.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твёрдых тел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5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сохраняется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твёрдого тела есть своя форма, и она не меняется сама по себе. Мяч, кубик и линейка остаются разными, даже если их переложить.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43300" y="1377175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 сжать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тела обычно прочные и не поддаются лёгкому нажиму. Их частицы расположены так близко, что сильно уменьшить объём почти невозможно.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400975" y="3243000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чёткие границы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 тело можно легко узнать по его краям. Оно не растекается и не принимает форму стола или чашки, как это делают жидкости.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68300" y="3243000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ломаться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твёрдые тела не только прочные, но и хрупкие. Мел, сухое печенье или лёд могут ломаться, крошиться и рассыпаться на части.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Жидкое состояние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меняет «одежду»
</a:t>
            </a:r>
            <a:pPr algn="l" indent="0" marL="0">
              <a:lnSpc>
                <a:spcPct val="90000"/>
              </a:lnSpc>
              <a:buNone/>
            </a:pPr>
            <a:r>
              <a:rPr lang="en-US" sz="3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стакане, бутылке и чайнике выглядит по-разному, хотя остаётся той же жидкостью. Она словно надевает форму сосуда, в котором находится. Но свой объём вода обычно сохраняет, и это её очень важная особенность.
</a:t>
            </a:r>
            <a:endParaRPr lang="en-US" sz="1141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Лужа, которая умеет растекаться
</a:t>
            </a:r>
            <a:pPr algn="l" indent="0" marL="0">
              <a:lnSpc>
                <a:spcPct val="90000"/>
              </a:lnSpc>
              <a:buNone/>
            </a:pPr>
            <a:r>
              <a:rPr lang="en-US" sz="37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налить жидкость на поверхность, она не стоит на месте. Она растекается, переливается и ищет новое место. Поэтому воду, сок или молоко удобно держать в чашке, кувшине или банке.
</a:t>
            </a:r>
            <a:endParaRPr lang="en-US" sz="1122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Частицы-скользяшки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жидкости частицы находятся близко друг к другу, но могут двигаться и скользить. Именно поэтому жидкость течёт, капает и легко принимает форму любой ёмкости.
</a:t>
            </a:r>
            <a:endParaRPr lang="en-US" sz="124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Жидкое состояние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жидкостей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Текут без остановки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Жидкости умеют течь и переливаться. Если открыть бутылку, налить чай или опрокинуть стакан, жидкость сразу начинает двигаться и искать новое место.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Принимают форму сосуда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Жидкость не имеет собственной формы. Она становится такой, как чашка, кувшин или банка, но при этом остаётся той же самой жидкостью.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объём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перелить воду из одной ёмкости в другую, её количество не исчезает и не увеличивается. Меняется только форма, а объём остаётся тем же.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капать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Жидкости иногда собираются в капли. Так капает вода из крана, стекает сироп с ложки или падает дождь с неба.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084466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Газообразное состояние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не нужна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не имеет собственной формы. Он сразу занимает всё пространство, которое ему доступно, как будто очень спешит и не любит ждать.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2684440" y="1446195"/>
            <a:ext cx="1664921" cy="1379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далеко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газе частицы находятся далеко друг от друга. Они быстро движутся и свободно разлетаются, поэтому газу легко заполнить комнату или шарик.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7951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газов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газам относятся воздух, водяной пар и углекислый газ. Мы встречаем их каждый день, даже если не всегда замечаем.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9287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помощник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Газы часто трудно увидеть, но они вокруг нас повсюду. Воздух наполняет комнату, а в шарике или над чайником газ становится заметнее.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свободное пространство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может занять любой объём: маленький шарик, большую комнату или даже всё небо над нами. Он не держит свою форму, а заполняет всё доступное место.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сжатие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можно сжать сильнее, чем жидкость или твёрдое тело. Поэтому воздух в насосе или шарике может стать плотнее, если его сдавить.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рядом с нами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вокруг нас — это газовая смесь. Он нужен для дыхания, поэтому без воздуха человек жить не может.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ведут себя газы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состояниями вещества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2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нагревание и охлаждение меняют состояние одного и того же вещества.
</a:t>
            </a:r>
            <a:endParaRPr lang="en-US" sz="2559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и замерзание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лёд получает тепло, частицы в нём начинают двигаться быстрее и уже не удерживаются так крепко. Лёд постепенно превращается в воду и может стекать каплями.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Замерзание воды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воду сильно охладить, её частицы замедляются и сближаются. Тогда жидкость становится твёрдой: появляются льдинки, а потом и крепкий лёд.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решает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может меняться только из-за тепла или холода. Поэтому лёд тает в комнате, а вода в морозильнике превращается в лёд.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примеры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превращения легко увидеть дома и на улице. Снег на ладони тает, а лужа после ночного мороза покрывается тонкой ледяной корочкой.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412" y="1434361"/>
            <a:ext cx="508500" cy="508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5427" y="1400852"/>
            <a:ext cx="511613" cy="5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процессов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619675" y="2210425"/>
            <a:ext cx="3442500" cy="193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жидкости становится теплее, её частицы начинают двигаться быстрее и покидают поверхность. Вода постепенно исчезает из лужи, а мокрое бельё высыхает на верёвке.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4710245" y="2210425"/>
            <a:ext cx="3402600" cy="193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тёплый пар встречает холод, он превращается в маленькие капельки воды. Так на холодном стакане появляется роса, а на окне — запотевание.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буквально невидимая часть над чайником — это уже не пар, а крошечные капли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1239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теме «Испарение и конденсация»
</a:t>
            </a:r>
            <a:endParaRPr lang="en-US" sz="1239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облачко над чайником появляется не из-за самого пара. Видимыми становятся капельки воды, которые образуются при охлаждении.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700" y="397625"/>
            <a:ext cx="6625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тепло меняет частицы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905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Нагревание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 получает тепло. Частицы начинают двигаться быстрее, а расстояния между ними увеличиваются. Поэтому лёд начинает таять, а вода может испаряться.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2951425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Охлаждение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тепла становится меньше, частицы движутся медленнее. Они сближаются, и вещество меняет состояние: пар превращается в капельки, а вода — в лёд.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7810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Новое состояние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изменения движения частиц вещество ведёт себя по-новому: становится твёрдым, жидким или газообразным. Так тепло и холод незаметно меняют мир вокруг нас.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в стакане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жаркий день в стакане можно увидеть кубики льда. Они держат форму, не растекаются и медленно тают, если в комнате тепло. Рядом с ними вода остаётся водой, только становится прохладнее.
</a:t>
            </a:r>
            <a:endParaRPr lang="en-US" sz="929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 реке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не держит форму, как камень, а свободно течёт между берегами. Она может переливаться, шуметь и менять вид, но остаётся жидкостью. Весной по ней плывут льдинки, а летом в ней плескаются дети.
</a:t>
            </a:r>
            <a:endParaRPr lang="en-US" sz="929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из чайника
</a:t>
            </a:r>
            <a:pPr algn="l" indent="0" marL="0">
              <a:lnSpc>
                <a:spcPct val="90000"/>
              </a:lnSpc>
              <a:buNone/>
            </a:pPr>
            <a:r>
              <a:rPr lang="en-US" sz="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чайник нагревается, из носика поднимается пар. Он кажется лёгким облачком, но на самом деле это газ, который быстро заполняет пространство. А если воздух холодный, рядом появляются ещё и мелкие капельки.
</a:t>
            </a:r>
            <a:endParaRPr lang="en-US" sz="916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состояния в обычной жизни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253" y="1471987"/>
            <a:ext cx="368813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2474" y="1485537"/>
            <a:ext cx="443700" cy="3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65654" y="1505257"/>
            <a:ext cx="443700" cy="35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2000" y="397625"/>
            <a:ext cx="6627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природе встречаются состояния вещества
</a:t>
            </a:r>
            <a:endParaRPr lang="en-US" sz="2152" dirty="0"/>
          </a:p>
        </p:txBody>
      </p:sp>
      <p:sp>
        <p:nvSpPr>
          <p:cNvPr id="11" name="Text 1"/>
          <p:cNvSpPr txBox="1"/>
          <p:nvPr/>
        </p:nvSpPr>
        <p:spPr>
          <a:xfrm>
            <a:off x="596800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вода часто становится снегом и льдом. Озёра покрываются коркой, на ветках лежит иней, а снежинки напоминают, что вода умеет быть твёрдой.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3392467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реках, озёрах и лужах вода чаще всего находится в жидком состоянии. Она течёт, переливается и собирается в большие и маленькие водоёмы.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165649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 туман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вода бывает в виде водяного пара, а затем собирается в крошечные капли. Так появляются облака, туман и дождь — важные части круговорота воды.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в природе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солнечное тепло запускает круговорот воды.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6085" y="1088975"/>
            <a:ext cx="3696624" cy="39348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состояния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94952" y="1418325"/>
            <a:ext cx="13515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сама по себе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сохраняет свою форму без помощи сосуда, это твёрдое тело. Оно не растекается и обычно остаётся таким же, как было сначала, даже если его переставить.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134227" y="1418325"/>
            <a:ext cx="13515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Текучесть и сосуд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вещество течёт, льётся и принимает форму чашки, бутылки или ведра, это жидкость. Она меняет внешний вид, но сохраняет свой объём.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0525" y="3572725"/>
            <a:ext cx="3596100" cy="10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Заполнение пространства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вещество почти не видно и занимает всё доступное место, это газ. Он легко распространяется, поэтому может быть и в шарике, и в комнате, и на улице.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о частицах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твёрдом теле всё очень тесно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 твёрдом теле расположены почти вплотную друг к другу. Им трудно разойтись, поэтому камень, лёд или монета сохраняют свою форму. Они словно стоят в тесном ряду и только слегка дрожат.
</a:t>
            </a:r>
            <a:endParaRPr lang="en-US" sz="1069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жидкости частицы подвижнее
</a:t>
            </a:r>
            <a:pPr algn="l" indent="0" marL="0">
              <a:lnSpc>
                <a:spcPct val="90000"/>
              </a:lnSpc>
              <a:buNone/>
            </a:pPr>
            <a:r>
              <a:rPr lang="en-US" sz="36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жидкости частицы тоже находятся близко, но могут скользить одна мимо другой. Поэтому вода льётся, переливается и принимает форму любой посуды, хотя сама по себе не исчезает.
</a:t>
            </a:r>
            <a:endParaRPr lang="en-US" sz="1103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газе много свободного места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газе частицы находятся далеко друг от друга и быстро разлетаются во все стороны. Из-за этого воздух заполняет комнату целиком, а шарик становится круглым и упругим.
</a:t>
            </a:r>
            <a:endParaRPr lang="en-US" sz="120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о частицах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состояния вещества вокруг нас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Твёрдое, жидкое и газообразное состояния — это три лица одного вещества. Стоит изменить тепло, и частицы начнут вести себя по-другому, открывая нам знакомые чудеса вокруг.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2026-05-26T00:06:22Z</dcterms:created>
  <dcterms:modified xsi:type="dcterms:W3CDTF">2026-05-26T00:06:22Z</dcterms:modified>
</cp:coreProperties>
</file>