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Вольфганг фон Гёте: человек, эпоха, 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объединил чувства, мысль и опыт жизни.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жил в эпоху перемен, когда литература стала говорить о свободе, разуме и внутреннем мире человека. Его книги помогли европейской культуре по-новому увидеть личность, природу и смысл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Гёте важен для литературы XIX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 Гёте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1749 — рождение во Франкфурте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появился на свет в обеспеченной семье, где получил широкие возможности для обучения и раннего знакомства с культурой.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образование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изучал языки, литературу, рисование и музыку. Мать рассказывала ему истории, а отец приучал к дисциплине и порядку.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Лейпциге и Страсбурге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Гёте изучал право, но его больше привлекали книги, театр, поэзия и наблюдение за людьми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произведениях уже заметны протест против ограничений, внимание к свободе личности и интерес к сильным эмоциям. Именно эти качества сделали автора голосом своего поколения.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«Страдания юного Вертера» принёс Гёте европейскую известность. Книга поразила читателей искренностью, сильным чувством и образом героя, переживающего тяжёлый внутренний кризис.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«Вертера» показал, что читателям важны не только события, но и душевная жизнь персонажа. Гёте сумел передать боль, сомнение и одиночество очень убедительно.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успехи и слава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переживаний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«Бури и натиска» Гёте особенно интересовала энергия молодости, резкие чувства и стремление к личной свободе. Его герои действуют порывисто и не хотят мириться с равнодушием.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«Буря и натиск»: молодость, чувство и свобода
</a:t>
            </a:r>
            <a:endParaRPr lang="en-US" sz="292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против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персонаж оказывается в конфликте с обществом, традициями и собственными сомнениями. Так писатель показывает, как трудно сохранить себя, когда внутренний мир не совпадает с внешними правилами.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59256"/>
            <a:ext cx="350400" cy="28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Веймар: новый этап жизни и служба при дворе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Веймар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1775 году Гёте приехал в Веймар по приглашению герцога Карла Августа. Здесь начался новый, более зрелый этап его жизни и творчества.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занимался дорогами, шахтами, строительством, театром и образованием. Писатель увидел, как тесно связаны культура, управление и повседневная жизнь государства.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Веймар постепенно стал важным центром немецкой культуры. Гёте помогал формировать его литературную и театральную жизнь, влияя на вкус и образование современников.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наука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показал, что Гёте умел соединять художественное воображение, практическую работу и научный интерес. Его личность стала примером широты взглядов.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линии времени видно, как важные произведения и события распределились по всей долгой жизни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развивался постепенно: от ранней славы к зрелым произведениям и итоговым философским замыслам.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даты Гёте: 1749, 1774, 1775, 1786–1788, 1808, 1832.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и творчества Гёте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трагедии — учёный, который не удовлетворён накопленными знаниями. Он хочет понять мир глубже и найти смысл человеческой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«Фауст» — главное произведение Гёте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соединяются философские размышления, мифологические образы и сцены повседневной жизни. Благодаря этому текст звучит одновременно величественно и живо.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вопрос выбора: к какой цене приводит стремление к мечте, если человек готов идти слишком далеко ради цели.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«Фауст» создавался много лет и стал итогом долгих размышлений автора. Именно поэтому его считают одним из самых значительных произведений мировой литературы.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жанры и главные темы самых известных произведений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Гёте разнообразно: он писал романы, драмы, трагедии и поэмы, постоянно меняя художественные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даты в школьном курсе литературы и биографических справочниках о Гёте.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Гёте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научных направления особенно интересовали Гёте: ботаника, анатомия и учение о цвете.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научные занятия показывают, что он стремился понимать природу как единое целое, а не набор отдельных фактов.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интересы и труды И. В. фон Гёте: ботаника, анатомия, учение о цвете.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юношеского замысла к великой трагедии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Гёте над «Фаустом» от ранней идеи до посмертной публикации второй части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Веймарская классика стремилась показать человека не в минутном порыве, а в равновесии разума, чувства и долга. Для Гёте и Шиллера это был путь к внутренней гармонии и высокой художественной форме.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Веймарская классика: гармония, разум и красота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резкой и бунтарской «Бури и натиска», новое направление ценило ясность мысли, дисциплину и уважение к личности. Герой здесь должен не только чувствовать, но и отвечать за свои поступки.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Веймарская классика стала важной страницей немецкой культуры конца XVIII — начала XIX века. Она связала античные идеалы, современную жизнь и нравственные вопросы, которые оставались понятными читателям разных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Разговоры, которые вдохновляли
</a:t>
            </a:r>
            <a:pPr algn="ctr" indent="0" marL="0">
              <a:lnSpc>
                <a:spcPct val="100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и Шиллер часто обсуждали драму, поэзию и античное искусство. Их беседы помогали каждому из них точнее формулировать замыслы и искать более строгую, глубокую художественную форму. На изображении можно показать двух собеседников за общим столом или в прогулке.
</a:t>
            </a:r>
            <a:endParaRPr lang="en-US" sz="880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двух великих имён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дружба стала не просто личным знакомством, а настоящим творческим союзом. Вместе они повлияли на развитие веймарской классики и создали пример редкого литературного сотрудничества, где поддержка и спор одинаково двигали искусство вперёд.
</a:t>
            </a:r>
            <a:endParaRPr lang="en-US" sz="963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изменившая немецкую литературу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у Гёте часто возвращается в разных жанрах — от лирики до трагедии. Это делает его книги особенно цельными.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поиск истины и внутренний выбор человека. Именно они связывают разные произведения в единую систему идей.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В. Гёте: «Вертер», «Фауст», лирика и драмы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Гёте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291301"/>
            <a:ext cx="350400" cy="3114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Гёте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выбирал выражения очень внимательно: каждое слово у него работает на смысл, помогает понять ситуацию и не перегружает текст лишними подробностями.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фразы часто звучат плавно и ритмично, поэтому даже сложные мысли читаются легко. Такая интонация делает текст выразительным и запоминающимся.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сценах с разговором герои говорят естественно, как живые люди. Через речь раскрываются характеры, настроение и отношение автора к событиям.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Гёте простые слова соседствуют с философскими идеями. Поэтому произведение можно читать и как историю, и как размышление о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главные вехи жизни и творчества Гёте и помогает увидеть, как долго формировалось его наследие.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показывают, что Гёте создавал главные книги на протяжении десятилетий, а не в один период молодости.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И. В. Гёте; хронология основных произведений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в датах и фактах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Гёте на европейскую литературу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читали и переводили по всей Европе, потому что в его книгах личные переживания соединяются с большими вопросами о человеке, свободе и ответственности.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Вертера стал символом чувствительного, одинокого героя, а «Фауст» — символом неугасающего стремления к знанию, правде и пределам человеческих возможностей.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повлиял на многих писателей XIX века, в том числе на Пушкина, Лермонтова и Байрона. Его творчество помогло литературе глубже говорить о внутреннем мире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Гёте остаётся современным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линии, которые делают произведения Гёте близкими читателю XXI 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прожил Гёте, успев стать писателем, учёным, мыслителем и государственным деятелем.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позволила ему соединить юношеский порыв, зрелую мудрость и огромный опыт. Именно поэтому его творчество так разнообразно и глубоко.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И. В. Гёте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Гёте: писатель, которого важно читать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показывает, как литература помогает понять человека, его выбор и мечты. Его книги соединяют чувство, мысль и опыт жизни, поэтому остаются важными для школьников и взрослых.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2026-05-22T17:40:04Z</dcterms:created>
  <dcterms:modified xsi:type="dcterms:W3CDTF">2026-05-22T17:40:04Z</dcterms:modified>
</cp:coreProperties>
</file>