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 в VI–XI веках: от племён Аравии к большим государствам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кочевых племён к Халифату, городам, торговле и науке.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до ислама: пустыня, племена и караваны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VII века жизнь на Аравийском полуострове определяли пустыня, оазисы и караванные пути. Племена выживали благодаря верблюдам, колодцам и торговле, а Мекка стала важным городом на перекрёстке дорог между разными странами Востока и Запада.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арабов до возникновения ислама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ислама на полуострове существовали языческие культы, иудаизм и христианство. У каждого племени могли быть свои святыни и обряды, поэтому общих правил для всех арабов не было.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Кааба в Мекке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Мекки стояла Кааба — святилище, куда приходили паломники из разных племён. Это делало город важным религиозным местом и приносило местным жителям заметный доход.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паломничества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паломничества в Мекке оживлялась торговля: продавали еду, ткани, животных и нужные в пути вещи. Город богател, потому что религиозные поездки привлекали множество людей.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верованиях мешали арабам действовать как один народ. Племена чаще думали о своих интересах, чем о совместной власти, поэтому создание единого государства долго оставалось сложной задачей.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 ислам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 мусульманскому преданию и исторической традиции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и первые мусульмане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и 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призывал верить в одного Бога, быть честными и помогать бедным. Его учение делало человека ответственным не только перед собой, но и перед общиной.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мусульман были жители Мекки, которые поверили в новое учение. Однако богатые торговцы часто не принимали его, потому что опасались перемен и потери влияния.
</a:t>
            </a:r>
            <a:endParaRPr lang="en-US" sz="1051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Медину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переселения в Медину мусульмане получили возможность жить в более безопасной обстановке. Там община стала крепче, а её члены начали совместно решать важные дела.
</a:t>
            </a:r>
            <a:endParaRPr lang="en-US" sz="1043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Медине постепенно складывались нормы поведения и религиозные обряды. Эти правила помогали людям жить вместе, поддерживать порядок и чувствовать себя частью одного общества.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завоевания арабов в VII веке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охватили сразу несколько крупных областей Ближнего Востока. Особенно быстро арабские войска продвигались в 630—650-е годы, пока соседи были ослаблены долгими войнами.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VII века арабы создали широкую зону власти от Восточного Средиземноморья до Ирана.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арабских завоеваний VII века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арабы быстро побеждали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жить в 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воины хорошо ориентировались в пустынной местности и могли действовать там, где чужим армиям было трудно передвигаться и снабжать себя водой.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 верблюды помогали проходить большие расстояния за короткое время. Это делало войско подвижным и позволяло неожиданно появляться в нужном 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оборона и наступление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не было громоздким, поэтому могло быстро менять направление удара. Такая подвижность особенно помогала в степях, пустынях и на дальних маршрутах.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завоёванных землях жители сохраняли свою веру и имущество, если платили налоги. Поэтому часть населения предпочитала приспособиться к новой власти, а не воевать.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Омейядский халифат: главные центры и даты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и события показывают, как быстро росло государство Омейядов.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Омейяды опирались на религиозные центры, столицу в Дамаске и дальнейшее расширение на запад.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Омейядского халифата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Халифатом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и наместники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Огромную державу делили на области, которыми руководили наместники. Они собирали налоги, следили за порядком и передавали приказы центра на местах.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использовали дороги, гонцов и почтовую службу. Благодаря этому новости, распоряжения и сведения о налогах быстрее доходили до отдалённых провинций.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постепенно становился языком управления и делопроизводства. Это помогало объединять разные области, хотя в городах и деревнях продолжали говорить и на местных языках.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халифате жили арабы, персы, сирийцы, копты, берберы и другие народы. У многих сохранялись свои обычаи и верования, поэтому государство было очень многообразным.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и расцвет Аббасидов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берегу Тигра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Аббасиды основали Багдад в 762 году, они выбрали место на пересечении торговых дорог. Город быстро рос и привлекал купцов, ремесленников и чиновников. Здесь можно было услышать разные языки и увидеть товары из многих стран.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переводчики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Багдаде переводили книги древних греков, персов и индийцев. Учёные изучали математику, астрономию и медицину, а знания собирались в библиотеках и передавались дальше, в другие города Халифата.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Багдада работали мастера, продавцы книг, ювелиры и изготовители тканей. Город жил шумной и богатой жизнью, потому что через него проходили товары, деньги и новые идеи.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арабского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 корабли связывали далёкие страны, а крупные города Халифата становились удобными местами обмена товарами и новостями.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мир стоял на пересечении путей и помогал товарам, людям и знаниям быстро переходить между континентами.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истории, VI–XI века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0" y="1025874"/>
            <a:ext cx="2247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200" y="1025874"/>
            <a:ext cx="2889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8199" y="2378175"/>
            <a:ext cx="2889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учёных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книг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переводили труды греков, индийцев и персов. Благодаря этому знания древности не исчезли, а стали доступны новым поколениям и другим народам.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 особенно важны были алгебра и вычисления. Работы аль-Хорезми помогли развивать правила решения задач и сделали науку более точной и удобной.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изучали движение звёзд и планет, чтобы лучше понимать время и ориентироваться в пути. Для наблюдений строили обсерватории и использовали точные приборы.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открывались больницы, где врачи лечили больных и накапливали опыт. Медицинские знания записывали в книгах, чтобы ими могли пользоваться ученики и практикующие врачи.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описывали страны, моря и торговые дороги. Их труды помогали путешественникам и купцам лучше понимать огромный и разнообразный мир вокруг Халифата.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арабских городах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городских базарах продавали хлеб, финики, ткани, украшения и ремесленные изделия. Здесь же встречались купцы из разных стран, поэтому рынки были шумными и многолюдными.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и баня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была не только местом молитвы, но и важным общественным пространством. Рядом часто находились бани, где жители отдыхали, общались и соблюдали правила чистоты.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ремесленников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кузнецы, ткачи, гончары и ювелиры. Они изготавливали предметы повседневного быта и товары, которые ценились далеко за пределами своего города.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улица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в городе были теснее и оживлённее, чем в деревне. В домах знати было больше удобств, а в бедных кварталах жизнь оставалась скромной и непростой.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уклад отличался от жизни в пустыне и деревнях. Там люди чаще занимались земледелием, жили проще и сильнее зависели от природы и 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общество халифата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населения выполняли свои задачи и по-разному жили в большом государстве.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многообразным: одни управляли и воевали, другие торговали и работали, а часть населения сохраняла свои религии, уплачивая особые налоги.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истории, VI–XI века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политического развития арабского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хронологии событий VI–XI веков.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арабского искусства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вместо случайности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мастера любили строить орнамент из линий, звёзд и повторяющихся фигур. Такие узоры украшали стены, ковры и книги, а ещё показывали стремление к порядку, красоте и точности в каждом элементе.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красивого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занимала особое место, потому что арабское письмо само становилось украшением. Надписи на стенах мечетей, монетах и рукописях выглядели торжественно и помогали передавать важные религиозные тексты.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как произведение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мечетях строили купола, минареты и просторные дворы, где собирались верующие. Свет, тень и геометрия создавали особую атмосферу, а отсутствие изображений людей и животных делало архитектуру ещё более выразительной.
</a:t>
            </a:r>
            <a:endParaRPr lang="en-US" sz="11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Аль-Андалус и культурные связи с Европой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711 год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войска перешли в Испанию и основали Аль-Андалус. Новое государство стало важным мостом между исламским миром и Европой.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арабского присутствия заметны в словах, архитектуре и научной традиции Европы. Это влияние ощущается и спустя много веков.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арабские города в Европу попадали книги, научные знания и восточные товары. Особенно ценились труды по математике, медицине и философии.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 распад единого Халифата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сила государства пришлась на время экономического и культурного подъёма, когда города росли, а знания быстро распространялись.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Халифат достиг расцвета раньше, чем началось политическое дробление: богатство и культура сохранились, но единая власть ослабла.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истории, VI–XI века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арабский мир важен для истории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Соединил континенты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дороги Халифата связали Европу, Азию и Африку. По ним шли товары, люди и новости, а города становились местами обмена между разными частями света.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 знания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переводили и изучали книги античных авторов, а также труды индийских и персидских мыслителей. Благодаря этому многие знания дошли до более поздних эпох.
</a:t>
            </a:r>
            <a:endParaRPr lang="en-US" sz="109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 города и науку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Багдаде, Дамаске и других центрах работали учёные, врачи и переводчики. Там строили библиотеки, больницы и обсерватории, а образование становилось важной частью жизни.
</a:t>
            </a:r>
            <a:endParaRPr lang="en-US" sz="1048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Оставил заметный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арабского мира сохранилось в языках, книгах, архитектуре и научных терминах. Это наследие видно в истории многих стран и сегодня помогает понять Средневековье.
</a:t>
            </a:r>
            <a:endParaRPr lang="en-US" sz="10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пустыни к великой цивилизации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веков арабы прошли путь от племён пустыни до создателей огромного Халифата. Их вера, торговля и знания изменили историю трёх континентов и оставили наследие на 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2026-06-02T04:57:02Z</dcterms:created>
  <dcterms:modified xsi:type="dcterms:W3CDTF">2026-06-02T04:57:02Z</dcterms:modified>
</cp:coreProperties>
</file>