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помогает сохранять ресурсы и живые организмы, а охраняемые территории защищают ключевые природные зоны России.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охраняемые территории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XX–XXI веках хозяйственная деятельность заметно изменила природные комплексы: леса вырубают, воду и воздух загрязняют, землю распахивают, добывают полезные ископаемые и допускают пожары. По данным WWF, численность диких позвоночных с 1970 по 2020 год снизилась более чем на 70% в среднем.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природы стала важной географической задачей
</a:t>
            </a:r>
            <a:endParaRPr lang="en-US" sz="2458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охрана природы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рассматривает меры защиты и восстановления окружающей среды: от сохранения воздуха и воды до охраны почв, растительного и животного мира в целом.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разумному природопользованию, чтобы добыча ресурсов и хозяйственные планы не разрушали природные связи и не ухудшали условия жизни организмов.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географии тема связана с природными комплексами и экологическими проблемами, а также с идеей устойчивого природопользования для будущих поколений.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природных комплексов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— вырубка лесов, загрязнение рек и озёр, лесные пожары, браконьерство, строительство на природных территориях и чрезмерный туризм, когда нарушается привычный уклад жизни животных.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опасны опустынивание и деградация почв, а у воды — загрязнение и разрушение берегов; это хорошо видно при сравнении нетронутого участка и территории с мусором или следами пожара.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угрозы чаще всего нарушают природу
</a:t>
            </a:r>
            <a:endParaRPr lang="en-US" sz="2681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природных комплексов загрязнение и уничтожение мест обитания затрагивают сразу много видов, включая растения и животных, связанные с одними и теми же условиями.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исчезновение местообитаний действуют быстро и часто меняют большие площади, поэтому последствия заметны уже в короткие сроки.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точности сравнения рекомендуется использовать данные по России или выбранному региону из официальных природоохранных отчётов и исследований; точные численные значения в примере не приводятся.
</a:t>
            </a:r>
            <a:endParaRPr lang="en-US" sz="5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охраняемые территории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регулируются рубка леса, охота, строительство, добыча полезных ископаемых и другие действия, которые могут повредить природным комплексам.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— это участки суши или акватории с особым режимом защиты природы, где деятельность человека ограничивают ради сохранения природных процессов.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— сохранить природные ландшафты, редкие виды и те участки, которые мало изменены человеком, чтобы дать природе возможность развиваться естественно.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8493" y="1609950"/>
            <a:ext cx="3326414" cy="242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охраняемых территорий в России
</a:t>
            </a:r>
            <a:endParaRPr lang="en-US" sz="2968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цели создания и степень ограничений для четырёх основных типов охраняемых территорий.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ценность и важность объекта сохранения, тем строже режим: заповедник охраняется наиболее тщательно, а национальные парки допускают организованный отдых.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принятым типам охраняемых территорий в России (учебный курс географии и общедоступные справочные материалы).
</a:t>
            </a:r>
            <a:endParaRPr lang="en-US" sz="5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Заповедники: территория строгой охраны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возможно только по специальным правилам, а главные задачи — научные наблюдения, охрана редких видов и изучение естественного развития экосистем.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охраняют, например, снежного барса, амурского тигра, дрофу и белого журавля — видов, которым особенно важны подходящие условия для жизни и размножения.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— территория, где природные комплексы сохраняются почти без вмешательства человека: хозяйственная деятельность там либо запрещена, либо строго ограничена.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парки: охрана природы и организованный отдых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тропы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 тропы помогают людям знакомиться с природой без лишнего вреда: посетители движутся по заранее подготовленным направлениям, а уязвимые места остаются защищёнными.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животными
</a:t>
            </a:r>
            <a:pPr algn="ctr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нередко предусмотрены смотровые площадки и зоны для наблюдения, чтобы снизить беспокойство для животных и при этом дать возможность увидеть их в естественной среде.
</a:t>
            </a:r>
            <a:endParaRPr lang="en-US" sz="878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природы и просвещение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Экспозиции и занятия помогают понять, как устроены природные комплексы и почему их важно сохранять; так формируется экологическая ответственность у посетителей.
</a:t>
            </a:r>
            <a:endParaRPr lang="en-US" sz="8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охраняемая территория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включает оценку ценности участка, научное обоснование охраны и последующую организацию режима, границ и контроля.
</a:t>
            </a:r>
            <a:endParaRPr lang="en-US" sz="9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охраняемые территории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сохраняют биоразнообразие: растения и животные получают защищённые места для питания, размножения и укрытия, а экосистемы работают устойчивее даже при внешних изменениях.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природное равновесие. Когда сохраняются леса, степи, реки и озёра, уменьшается «цепная» деградация: страдают меньше видов, а природные круговороты идут спокойнее.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получают безопасные территории. В пожары, засухи, после вырубки лесов и при росте хозяйственной нагрузки у животных остаются участки, где условия не разрушаются полностью.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географии это важно: такие зоны помогают сохранять разные природные зоны России и природное наследие страны, а также показывают, как человек влияет на ландшафты и где нужны ограничения.
</a:t>
            </a:r>
            <a:endParaRPr lang="en-US" sz="10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охраняемых территорий для природы и людей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не только «запрещают», но и создают условия для жизни видов, планируют восстановление природы и ведут наблюдения, которые помогают управлять территориями.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польза охраны — комплексная: природные эффекты дополняются наукой, просвещением и социальными функциями для людей, посещающих эти места.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на основе учебных разделов о функциях ООПТ (без привязки к единому официальному статистическому распределению), 2026-05
</a:t>
            </a:r>
            <a:endParaRPr lang="en-US" sz="5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775" y="1640228"/>
            <a:ext cx="1441800" cy="11066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7975" y="1605547"/>
            <a:ext cx="1635900" cy="127165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750" y="1578460"/>
            <a:ext cx="1530900" cy="1191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64800" y="1640440"/>
            <a:ext cx="1354500" cy="10330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57954" y="2929325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тигр: охраняем не только зверя, но и лес вокруг него
</a:t>
            </a:r>
            <a:pPr algn="ctr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дальневосточный лес — это «дом», где амурский тигр находит добычу и укрытия. Когда вырубают леса и тревожат животных, рушатся целые участки среды обитания. Охраняемые территории помогают сохранить кормовые угодья и спокойствие для тигра.
</a:t>
            </a:r>
            <a:endParaRPr lang="en-US" sz="840" dirty="0"/>
          </a:p>
        </p:txBody>
      </p:sp>
      <p:sp>
        <p:nvSpPr>
          <p:cNvPr id="12" name="Text 2"/>
          <p:cNvSpPr txBox="1"/>
          <p:nvPr/>
        </p:nvSpPr>
        <p:spPr>
          <a:xfrm>
            <a:off x="2892075" y="3016950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и белый журавль: разные птицы и кошки, но общая проблема среды
</a:t>
            </a:r>
            <a:pPr algn="ctr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зависит от наличия укрытий и подходящих мест для жизни, а белый журавль — от условий для кормления и зимовок. Их численность уменьшается при вырубке лесов и беспокойстве человеком. Сохранение природных участков даёт шанс популяциям восстановиться.
</a:t>
            </a:r>
            <a:endParaRPr lang="en-US" sz="763" dirty="0"/>
          </a:p>
        </p:txBody>
      </p:sp>
      <p:sp>
        <p:nvSpPr>
          <p:cNvPr id="13" name="Text 3"/>
          <p:cNvSpPr txBox="1"/>
          <p:nvPr/>
        </p:nvSpPr>
        <p:spPr>
          <a:xfrm>
            <a:off x="4898982" y="2955150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Зубр: сильному животному нужна система мест — от кормёжки до безопасных территорий
</a:t>
            </a:r>
            <a:pPr algn="ctr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возвращается только там, где остаются подходящие луга, лесные участки и пути передвижения. Когда растёт нагрузка на природу, нарушаются привычные условия жизни. Охраняемые территории создают «коридоры» безопасности, чтобы животные могли переживать неблагоприятные периоды.
</a:t>
            </a:r>
            <a:endParaRPr lang="en-US" sz="763" dirty="0"/>
          </a:p>
        </p:txBody>
      </p:sp>
      <p:sp>
        <p:nvSpPr>
          <p:cNvPr id="14" name="Text 4"/>
          <p:cNvSpPr txBox="1"/>
          <p:nvPr/>
        </p:nvSpPr>
        <p:spPr>
          <a:xfrm>
            <a:off x="6912525" y="2968263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аист: осторожность и тишина как условие гнездования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аист выбирает места для гнездования, где меньше шума и меньше вмешательства. Охота и вырубка лесов, а также постоянное беспокойство сокращают его шанс вывести потомство. Защита природы помогает сохранить не только птицу, но и спокойные ландшафты вокруг гнёзд.
</a:t>
            </a:r>
            <a:endParaRPr lang="en-US" sz="801" dirty="0"/>
          </a:p>
        </p:txBody>
      </p:sp>
      <p:sp>
        <p:nvSpPr>
          <p:cNvPr id="15" name="Text 5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редких видах, которые нуждаются в защите
</a:t>
            </a:r>
            <a:endParaRPr lang="en-US" sz="2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природе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оставляйте мусор и не ломайте ветки: отходы остаются надолго, а повреждения растений нарушают места питания и укрытия животных. Убирая за собой, вы защищаете природу буквально «сегодня».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рвите редкие растения и не собирайте природные объекты из заповедных зон. Даже один сорванный цветок может повлиять на местные популяции, а изъятые фрагменты ускоряют исчезновение видов.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тишину и не шумите возле гнёзд. Дикие животные тратят больше сил на защиту и уход, а это повышает риск гибели молодняка. Берегите спокойствие в природе.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разводите огонь в запрещённых местах и держитесь троп. Вытаптывание портит почву, а искры и костры способны вызвать пожар, особенно в сухую погоду.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7963" y="1685950"/>
            <a:ext cx="2307473" cy="2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школьник для охраны природы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школьника начинается с привычек: меньше мусора, меньше потраченных ресурсов и больше внимания к местной природе. Таблица показывает действия, их пользу и простой пример.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 уменьшают мусор и экономят ресурсы. Когда привычки становятся системными, они дают заметный вклад в чистоту и безопасность местной среды.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школьных образовательных программ по экологии и практике волонтёрства; 2026-05
</a:t>
            </a:r>
            <a:endParaRPr lang="en-US" sz="5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режимов охраны территорий
</a:t>
            </a:r>
            <a:endParaRPr lang="en-US" sz="2947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различия заметны в правилах посещения и допустимых работах: чем выше ценность объекта, тем строже контроль и меньше риск для природы.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не существует одного «универсального» режима. Каждая форма охраны подбирается под задачу — от защиты экосистем до сохранения конкретного объекта.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режимов ООПТ по учебным определениям (условные уровни, без привязки к единой статистике), 2026-05
</a:t>
            </a:r>
            <a:endParaRPr lang="en-US" sz="5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обнаружении нарушения на природе
</a:t>
            </a:r>
            <a:endParaRPr lang="en-US" sz="2048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безопасных действий: от фиксации признаков до сообщения ответственным лицам (без риска для себя).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33" y="1572005"/>
            <a:ext cx="361834" cy="482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188804"/>
            <a:ext cx="491100" cy="392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133" y="2716041"/>
            <a:ext cx="361834" cy="4824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7980" y="3279004"/>
            <a:ext cx="422139" cy="482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827" y="3841960"/>
            <a:ext cx="482445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с которыми сталкиваются охраняемые территории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охраняемая территория может пострадать от природных или человеческих пожаров. Огонь быстро меняет ландшафты, уничтожает укрытия и нарушает привычные пути жизни животных.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 и отлов уменьшают численность животных и подрывают восстановление популяций. Отсутствие контроля повышает риск не только для редких видов, но и для всей экосистемы.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Загрязняются реки, озёра и почвы, а вместе с этим ухудшаются условия кормления и размножения. Иногда мусор и вред попадают в зону из соседних территорий.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Вытаптывание и шум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большом количестве посетителей страдают тропы и растительность: почва уплотняется, нарушается отдых животных. Шум мешает гнездованию и повышает стресс у животных.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ресурсов на охрану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контроля, мониторинга и профилактики нарушений нужны средства и специалисты. Когда их не хватает, последствия браконьерства, пожаров и загрязнений проявляются быстрее и сильнее.
</a:t>
            </a:r>
            <a:endParaRPr lang="en-US" sz="6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успешной охраны природы в России
</a:t>
            </a:r>
            <a:endParaRPr lang="en-US" sz="2543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создания охраняемых территорий увеличивается устойчивость экосистем: восстанавливаются леса, формируются кормовые базы и растёт число птиц и крупных животных, для которых важны большие площади среды.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Защищаются места гнездования и миграций. Благодаря строгому соблюдению правил охраны улучшается состояние берегов и водоёмов, где важны чистая вода и стабильные условия.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заметны результаты программ по охране зубра, амурского тигра и дальневосточного леопарда: успех достигается длительной охраной, научными наблюдениями и дисциплиной природоохранного режима.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сохраняют природные комплексы, редкие виды и ресурсы страны. Их работа опирается на закон, науку, просвещение и ответственное поведение людей, помогая удерживать равновесие между природой и хозяйством.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начинается с баланса — и продолжается в действиях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2026-05-11T18:58:40Z</dcterms:created>
  <dcterms:modified xsi:type="dcterms:W3CDTF">2026-05-11T18:58:40Z</dcterms:modified>
</cp:coreProperties>
</file>