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личные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интересы и характер уже подсказывают, какая работа может подойти тебе.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 — это не просто название работы. У каждой есть свои задачи, правила и нужные качества, поэтому важно смотреть не только на интерес, но и на характер.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качества связаны с профессиями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профессия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даёт человеку дело, за которое он получает оплату и приносит пользу другим людям. Поэтому в ней всегда есть понятные обязанности и цель работы.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профессии есть свои инструменты, место и правила. Врач работает в кабинете, повар — на кухне, а программист — за компьютером.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профессии больше связаны с общением, другие — с числами, техникой или творчеством. Это помогает понять, что человеку будет даваться легче.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работа может требовать разных действий: наблюдать, считать, объяснять, мастерить или придумывать. Поэтому профессия всегда шире, чем её название.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личные качества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действуем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 показывают, как человек ведёт себя в обычных ситуациях: спокойно ли он действует, умеет ли слушать, как реагирует на трудности и просьбы.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в поведении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проявляются не на словах, а в поступках. По ним видно, кто старается быть аккуратным, кто легко общается, а кто умеет не сдаваться.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замечают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свои качества можно в школе, дома, на секциях и в играх с командой. Там хорошо видно, как человек сотрудничает и принимает решения.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часто помогают понять сильные стороны. Если человек внимательно выполняет задания, поддерживает других или спокойно ждёт, это уже важные подсказки о нём.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в деле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помогают выполнять задания без лишних ошибок. Аккуратный человек лучше следит за деталями, а внимательный замечает то, что другим легко пропустить.
</a:t>
            </a:r>
            <a:endParaRPr lang="en-US" sz="173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важно общаться с людьми, слушать их и договариваться. Доброжелательность и терпение помогают сохранять спокойную обстановку даже в сложных ситуациях.
</a:t>
            </a:r>
            <a:endParaRPr lang="en-US" sz="1689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Справляться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дела требуют разного темпа. Быстрота, организованность и умение сосредоточиться помогают успевать в срок и не терять качество результата.
</a:t>
            </a:r>
            <a:endParaRPr lang="en-US" sz="162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интересом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подходят его качества, работа даётся легче и интереснее. Если же они не совпадают с задачами, даже любимое дело может быстро утомлять.
</a:t>
            </a:r>
            <a:endParaRPr lang="en-US" sz="17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Объяснять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новые темы так, чтобы их поняли разные ученики. Для этого нужны терпение, ясная речь и умение повторять материал без раздражения.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держать порядок, следить за временем и не забывать о каждом ученике. Организованность помогает учителю вести класс спокойно и уверенно.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часто работает с русским языком, математикой, историей и литературой. Эти предметы требуют точности, логики и умения замечать смысл в ответах учеников.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 помогает поддерживать учеников, когда что-то не получается. Хороший учитель не только проверяет задания, но и помогает поверить в свои силы.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учитель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врач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сначала внимательно собирает информацию: слушает жалобы, наблюдает состояние и замечает даже мелкие детали. Ошибка здесь может быть очень важной, поэтому нужна точность.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общении с пациентом важно говорить спокойно и понятно. Врач должен уметь выслушать человека, объяснить план действий и не пугать лишними словами.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ситуациях нужно быстро принимать решения и брать на себя ответственность. Врач отвечает не только за свои действия, но и за здоровье человека.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профессии особенно полезны биология, химия и навыки общения. Они помогают понимать работу организма, свойства лекарств и правильно взаимодействовать с 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программист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строит решение шаг за шагом, поэтому ему важны логика и умение видеть связь между частями задачи. Это помогает создавать понятные и надёжные программы.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коде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коде даже одна неточная деталь может вызвать сбой. Поэтому программист должен замечать ошибки, перепроверять результат и не торопиться с выводами.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Усидчивость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программами требует усидчивости: иногда нужно долго искать причину проблемы или улучшать уже готовое решение. Здесь помогает терпение и настойчивость.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быстро меняются, поэтому программисту важно учиться новому. Полезны математика, информатика и английский язык, ведь они открывают доступ к большему количеству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дизайнер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 начинает с идеи и ищет, как сделать её красивой и удобной. Здесь особенно важны воображение, чувство стиля и умение замечать удачные решения.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деталь может изменить впечатление от плаката, сайта или упаковки. Поэтому дизайнеру нужна наблюдательность и внимательное отношение к цвету, форме и шрифту.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идеями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часто приходится обсуждать задумку с другими людьми и вносить изменения. Умение слушать помогает сделать результат лучше и точнее для задачи.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создавать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дизайнером связаны рисование, технология, информатика и развитие вкуса. Эти предметы помогают не только придумывать, но и воплощать замысел в готовый продукт.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Повару важно точно отмерять продукты, соблюдать рецепты и не путать последовательность действий. Аккуратность помогает сохранить вкус блюда и избежать ошибок на кухне.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собранность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работа нужна, когда заказов много и всё должно быть готово вовремя. Повар должен действовать собранно, не теряя качества и внимания к безопасности.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 рабочем месте — обязательное правило профессии. Чистоплотность помогает беречь здоровье людей, правильно хранить продукты и поддерживать порядок на кухне.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профессии полезны математика, химия и технология: они помогают считать порции, понимать свойства продуктов и работать по правилам приготовления.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повар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спасатель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 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должен действовать спокойно, даже когда вокруг шумно и тревожно. Смелость помогает не растеряться, а ответственность — не пропустить важную деталь и довести помощь до конца.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 работает не один: в команде важны чёткие команды, доверие и взаимовыручка. Если каждый знает свою задачу, помощь людям приходит быстрее и безопаснее.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выносливость нужна, чтобы долго действовать без потери сил и внимания. На уроках физкультуры и ОБЖ можно развивать привычку двигаться, соблюдать правила и реагировать быстро.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профессия требует точного следования инструкциям. Ошибка в опасной ситуации может стоить слишком дорого, поэтому спасателю особенно нужны дисциплина, собранность и умение слушать старших.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Профессия: библиотекарь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книг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помогает найти нужную книгу или информацию, задавая уточняющие вопросы и аккуратно ориентируясь в фонде. Для этого важны внимательность, хорошая память и любовь к порядку.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читателями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с читателями особенно ценятся вежливость и терпение. Библиотекарь объясняет правила, подсказывает источники и делает это спокойно, чтобы в библиотеке сохранялась доброжелательная атмосфера.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фонде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каталоги и карточки требуют аккуратного обращения. Если всё разложено по местам, посетителю легче найти нужное издание, а работа становится быстрее и удобнее.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профессия тесно связана с литературой, историей и русским языком. Чем лучше человек читает и понимает текст, тем проще ему советовать книги и отвечать на 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важных признака помогают отличить навык от качества.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признака помогают не путать умение выполнять действие и способ поведения, а значит точнее понимать, какая профессия подходит человеку.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бывают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помогают разговаривать, задавать вопросы, объяснять мысли и понимать собеседника. Они особенно важны в профессиях, где много общения с людьми.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умение сравнивать, замечать закономерности, считать и делать выводы. Такой набор качеств нужен там, где приходится решать задачи и проверять точность.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людях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связана с вниманием к переживаниям других, заботой и умением поддержать. Она особенно заметна в профессиях, где человеку нужно помогать.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качества помогают придумывать новое, искать необычные решения и создавать красивые вещи. Они нужны не только художникам, но и тем, кто оформляет идеи.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воля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ответственность, смелость и инициатива: выполнять обещания, действовать без долгих подсказок и не бояться начинать дело. Эти качества ценят в любой работе.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профессию и качества: у каждой работы свой набор сильных сторон, но некоторые качества повторяются в разных профессиях.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людьми требует общения, работа с задачами — логики, а работа с ошибками и безопасностью — особой внимательности и 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качество к 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ответов и подсказки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не случайно: учителю, врачу и библиотекарю нужно много общаться, слушать и объяснять. Поэтому у этих профессий часто повторяются вежливость, терпение и умение говорить ясно.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 задачами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связана с вычислениями, кодом или точными действиями, на первый план выходят логика, усидчивость и аккуратность. Ошибки здесь заметны сразу и требуют проверки.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 риском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важна безопасность, особенно ценятся ответственность, выдержка и умение не паниковать. Спасателю и врачу приходится принимать решения быстро, но без лишней суеты.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простая: если в работе легко ошибиться, внимательность становится ключевым качеством. Чем меньше спешки и невнимательности, тем надёжнее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идёт от наблюдения и проб к сравнению результатов и выводам о себе.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свои качества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для самопроверки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Выбери, что про тебя подходит чаще всего: так ты заметишь качества, которые проявляются без усилий. Не пытайся отвечать «правильно» — здесь важна честность.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нравится помогать, значит, уже заметны забота и отзывчивость. Эти качества особенно важны там, где нужно поддерживать других и работать с людьми.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разбираться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интересно разбираться в причинах, сильнее проявляются логика и любознательность. Такие ответы часто связаны с профессиями, где нужно искать решения и проверять факты.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придумывать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нравится придумывать и выступать, это может говорить о творчестве, смелости и инициативности. Такие качества помогают в проектах, презентациях и новых идеях.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легче ждать, соблюдать порядок и доводить дело до конца, это признак терпения, аккуратности и ответственности. Они полезны в любой профессии.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небольшой список дел на неделю и выполняй их без спешки. Когда порядок становится привычкой, аккуратность проявляется не только в тетрадях, но и в любом деле.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Укрепляй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Берись за задания, которые требуют времени и повторения. Когда ты не сдаёшься после первой трудности, постепенно растут терпение, усидчивость и уверенность в своих силах.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Учись отвечать за дело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 обещания, даже если это маленькие домашние дела. Ответственность развивается, когда человек учится завершать начатое и понимать, что на него можно положиться.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Проявляй инициативу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Предлагай свои идеи на уроках, в кружках и дома. Инициативность появляется там, где есть возможность не ждать подсказки, а самому сделать первый шаг.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качества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выбору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профессии начинается с наблюдения за собой, продолжается пробами и постепенно приводит к осознанному выбору. Когда обязанности, качества и интересы совпадают, работать становится интереснее и легче.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2026-07-25T20:01:57Z</dcterms:created>
  <dcterms:modified xsi:type="dcterms:W3CDTF">2026-07-25T20:01:57Z</dcterms:modified>
</cp:coreProperties>
</file>