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музицирование: роль в жизни человека и школы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слышать, понимать и создавать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культуре и повседневной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человека с древнейших времён: её использовали в обрядах, праздниках, театре и семейных событиях. Сегодня она звучит на сцене, в школе, в фильмах и цифровых сервисах, а музицирование включает исполнение, сочинение, импровизацию и запись звука.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20729"/>
            <a:ext cx="310200" cy="2757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упорядочивает длительности и акценты, создавая ощущение движения. Именно он помогает слушателю почувствовать пульс музыки и легко запомнить её основу.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насколько быстро или медленно звучит музыка. Он влияет на характер произведения: может придавать ему спокойствие, торжественность или энергию.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выстраивает узнаваемую звуковую линию. Она делает произведение запоминающимся, потому что именно её мы чаще всего напеваем или узнаём с первых тактов.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отличить один голос или инструмент от другого. Благодаря ему скрипка, флейта и человеческий голос звучат по-разному даже при одной и той же ноте.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соединяет звуки в созвучия и усиливает настроение произведения. Она делает музыку объёмнее, выразительнее и помогает передать лирическое, тревожное или праздничное звучание.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музыки и их роль в восприятии
</a:t>
            </a:r>
            <a:endParaRPr lang="en-US" sz="249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прослушивании чаще всего замечают ритм и мелодию, потому что они быстрее запоминаются.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мелодия задают первое впечатление, а тембр и гармония уточняют характер и эмоциональную окраску музыки.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«Музыка и музицирование»; 2025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живой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рождается, когда воздух проходит через голосовые связки и заставляет их колебаться. Дыхание, дикция и работа резонаторов помогают сделать звучание сильным, мягким или ярким, поэтому один и тот же текст может звучать по-разному.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струнных инструментов звук возникает после щипка или движения смычка, у духовых — при движении воздушного столба, а у ударных — при ударе по мембране или корпусу. Каждый способ звукоизвлечения создаёт свой тембр и свой характер музыки.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инструменты как источники звука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и её значение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складывалась веками и передавалась устно, поэтому в ней сохранились обычаи, труд, праздники и память о жизни народа. Она помогает понять, чем жили люди в прошлом.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особенно известны протяжные песни, частушки, плясовые наигрыши, хороводы и былинные напевы. Эти жанры легко узнать по простым и выразительным мелодиям, которые быстро запоминаются.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народные мелодии звучат в аранжировках, школьных концертах и фильмах. Они соединяют современное исполнение с культурной традицией и делают музыку ближе слушателю.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06080"/>
            <a:ext cx="4164900" cy="1488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музыкальных коллективов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коллективов по составу и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коллектив, тем важнее единый темп, точные вступления и согласованность динамики.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«Музыкальные коллективы»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музыкальное произведение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создания песни или инструментальной пьесы.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музицируют вместе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Музицирование развивает умение распределять роли: кто ведёт мелодию, кто поддерживает сопровождение, а кто задаёт ритмическую основу. Это помогает работать в команде и уважать вклад каждого.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исполнения ученики учатся быстро исправлять неточности, не прерывая общее звучание. Такой опыт развивает внимание, память и спокойствие в ответственный момент.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исполнение учит точно держать ритм и вовремя начинать свою партию. Каждый участник слышит общий пульс музыки и подстраивается под остальных, чтобы звучание оставалось цельным.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ансамбле важно понимать темп одинаково и не спешить раньше других. Тогда мелодия не распадается, а фразы звучат уверенно и выразительно, без лишней суеты и остановок.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регулярная игра на инструменте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музыкой требуют повторения, сосредоточенности и аккуратности, поэтому прогресс особенно заметен постепенно.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развиваются координация и моторика, а вместе с ними укрепляются внимание, память и самодисциплина.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«Музыка и музицирование»; 2025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Струнные, клавишные, ударные и духовые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и струнные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относится к клавишным инструментам и часто звучит и как соло, и как сопровождение. Его используют в школе, на сцене и дома для обучения и исполнения.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 духовые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 балалайка входят в группу струнных, барабан — в ударные, а флейта — в духовые. Такие инструменты по-разному создают тембр и помогают узнавать музыку разных народов.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423" y="1798621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10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51978" y="2363077"/>
            <a:ext cx="199312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191027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позволяет записать нотный текст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показывают, какие звуки выше, а какие ниже, поэтому мелодию можно точно воспроизвести даже без слуховой подсказки учителя.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длительности помогают понять, сколько должен звучать каждый звук. Благодаря этому ритм произведения сохраняется при любом исполнении.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так же важны, как и звуки: они делают музыку выразительной, помогают разделять фразы и подчёркивают ритмический рисунок.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указывает, как группируются доли в такте. Это помогает исполнителю держать ровный пульс и не сбиваться в сложных местах.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мелодии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показывает направление мелодии и развитие темы. По ней легче увидеть, как композитор строит музыкальную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влияет на настроение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восприятие также влияет привычный для слушателя жанр и обстановка: одна и та же мелодия может звучать по-разному в классе, на концерте или дома.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медленнее и мягче музыка, тем сильнее эффект расслабления; быстрые ритмы чаще повышают энергию и внимание.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общим музыкальным признакам: темп, лад, громкость и тембр; без использования внешних количественных данных.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музицирования и их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формы музицирования связаны с местом исполнения и навыками, которые они развивают у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по-разному развивают исполнителя, но особенно важны слуховой контроль, точность и умение действовать вместе.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«Музыка и музицирование»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репетиции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типичному порядку работы музыкального коллектива на уроке и во внеурочной практике.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особенно заметна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передать напряжение, радость или тревогу. Она делает сцену понятнее и усиливает впечатление от героя, события или поворота сюжета.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концертах, соревнованиях и семейных праздниках музыка объединяет участников, задаёт настроение и делает событие более запоминающимся.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музыка подсказывает, что происходит в кадре, создаёт ожидание и помогает почувствовать динамику действия, даже когда на экране почти нет слов.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транспорте и в наушниках музыка сопровождает обычные дела. Она может успокаивать, поднимать тонус и поддерживать нужный настрой.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музыка сегодня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всё чаще слушается с телефона, поэтому удобство доступа стало таким же важным, как качество самого исполнения и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прослушивание занимает ведущую роль, но живое исполнение и школьная среда остаются важными для общения и обучения.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указанным в теме формам музыкального прослушивания; без точной статистики и внешних измерений.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музицировании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лучше с того, что уже доступно: пения или простого инструмента. Короткие занятия по 10–15 минут помогают быстрее привыкнуть к ритму и звуку.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повторять простую мелодию, слушать себя и сверяться с записью или учителем. Постепенное усложнение сохраняет интерес и даёт заметный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репетиции и выступлении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чужого исполнения нужно соблюдать тишину, не отвлекать участников и внимательно слушать. Это проявление уважения к труду каждого в коллективе.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начинать вовремя, выполнять договорённости и поддерживать партнёров по коллективу. Вежливость и ответственность помогают репетиции идти спокойно и результативно.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следует брать аккуратно, возвращать на место и бережно обращаться с ними. Исполнитель отвечает не только за звук, но и за сохранность общего имущества.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объединяет людей и помогает расти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слышать ритм, мелодию и друг друга, а музицирование развивает внимание, память, координацию и чувство коллектива. Когда музыка создаётся вместе, она становится особенно живой и значимой.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2026-05-25T01:07:40Z</dcterms:created>
  <dcterms:modified xsi:type="dcterms:W3CDTF">2026-05-25T01:07:40Z</dcterms:modified>
</cp:coreProperties>
</file>