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jpe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684218"/>
            <a:ext cx="9144000" cy="245566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468300" cy="81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страдательных причастий настоящего и прошедшего времени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78945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образуется причастие и по каким признакам его узнать?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78091" y="75"/>
            <a:ext cx="4063566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4562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Причастие: глагол и признак в одном слове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соединяет действие и признак предмета. Оно отвечает на вопросы какой? какая? какое? какие? и показывает, что предмет не действует сам, а испытывает действие: письмо написано, задача решена, дом строится.
</a:t>
            </a:r>
            <a:endParaRPr lang="en-US" sz="986" dirty="0"/>
          </a:p>
        </p:txBody>
      </p:sp>
      <p:sp>
        <p:nvSpPr>
          <p:cNvPr id="6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обозначает страдательное причастие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по действию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Страдательное причастие называет признак предмета не само по себе, а через действие, которое совершается над ним. Поэтому оно всегда связано с глаголом и смыслом действия.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существительным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такие формы обычно относятся к существительному: читаемая книга, построенный дом, проверенная работа. Причастие уточняет, какой именно предмет имеется в виду, и согласуется с ним.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Согласование по форме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Страдательное причастие изменяется по роду, числу и падежу, как и прилагательное. Это помогает ему подстраиваться под существительное и правильно строить словосочетание.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Действие над предметом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смысл такой формы — предмет не выполняет действие сам, а подвергается ему. Именно поэтому в предложении важно увидеть связь причастия с действием и действующим лицом.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Признаки глагола и прилагательного в причастии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559275" y="1278700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глагола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сохраняет глагольные признаки: время, вид и возвратность. Благодаря этому можно понять, от какого действия оно образовано и когда это действие происходит.
</a:t>
            </a:r>
            <a:endParaRPr lang="en-US" sz="1400" dirty="0"/>
          </a:p>
        </p:txBody>
      </p:sp>
      <p:sp>
        <p:nvSpPr>
          <p:cNvPr id="10" name="Text 3"/>
          <p:cNvSpPr txBox="1"/>
          <p:nvPr/>
        </p:nvSpPr>
        <p:spPr>
          <a:xfrm>
            <a:off x="559275" y="2200905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прилагательного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прилагательное, причастие изменяется по родам, числам и падежам. Поэтому оно легко согласуется с существительным и может выступать в роли определения.
</a:t>
            </a:r>
            <a:endParaRPr lang="en-US" sz="1400" dirty="0"/>
          </a:p>
        </p:txBody>
      </p:sp>
      <p:sp>
        <p:nvSpPr>
          <p:cNvPr id="11" name="Text 4"/>
          <p:cNvSpPr txBox="1"/>
          <p:nvPr/>
        </p:nvSpPr>
        <p:spPr>
          <a:xfrm>
            <a:off x="559275" y="31231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причастие отвечает на вопрос какой? какая? какое? какие? и поясняет существительное. Оно помогает сделать описание точным и показать связь предмета с действием.
</a:t>
            </a:r>
            <a:endParaRPr lang="en-US" sz="1400" dirty="0"/>
          </a:p>
        </p:txBody>
      </p:sp>
      <p:sp>
        <p:nvSpPr>
          <p:cNvPr id="12" name="Text 5"/>
          <p:cNvSpPr txBox="1"/>
          <p:nvPr/>
        </p:nvSpPr>
        <p:spPr>
          <a:xfrm>
            <a:off x="559275" y="4045307"/>
            <a:ext cx="4785600" cy="84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читаемый, построенный, закрытая показывают двойственную природу причастия: в них слышно действие, но они ведут себя как признаки предмета.
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8490"/>
            <a:ext cx="4873500" cy="108937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и прошедшее время страдательных причастий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Сравним два вида страдательных причастий и увидим, как время связано с действием, от которого они образованы.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Время причастия показывает не момент речи, а время действия, которое лежит в основе признака.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языка: страдательные причастия настоящего и прошедшего времени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страдательные причастия настоящего времени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причастия образуются только от переходных глаголов несовершенного вида. Это важно: если глагол не может иметь прямого дополнения, нужная форма обычно не создаётся.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5608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суффиксы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образования используются суффиксы -ем-, -им- и -ом-. Именно они помогают превратить глагол в форму, которая обозначает признак предмета по действию.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9623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времени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настоящего времени показывает действие, которое происходит сейчас или продолжается в тот же период. Поэтому в нём ощущается незавершённость процесса.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13651" y="1928650"/>
            <a:ext cx="2068800" cy="1659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Ограничение по виду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большинства глаголов совершенного вида страдательные причастия настоящего времени не образуются. Это помогает отличать такие формы от причастий прошедшего времени.
</a:t>
            </a:r>
            <a:endParaRPr lang="en-US" sz="1342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страдательных причастий настоящего времени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Выбор суффикса связан с формой исходного глагола, поэтому важно сначала определить его спряжение.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распределяются не случайно: они зависят от глагольной основы и помогают правильно образовать причастие.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из школьного курса: читаемый, рисуемый, решаемый; хранимый, видимый, слышимый; ведомый, несомый.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70" y="62"/>
            <a:ext cx="3651684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940575" y="258900"/>
            <a:ext cx="49419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причастий настоящего времени в словосочетаниях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3940575" y="1681600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Изучаемое правило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словосочетании изучаемое правило видно, что действие ещё продолжается. Правило не просто названо, а показано как объект, который сейчас изучают.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940575" y="2502426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Рисуемая карта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рисуемая карта передаёт процесс, который идёт в данный момент. Такое причастие помогает увидеть предмет как тот, над которым совершается действие.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3940575" y="3323251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Охраняемый парк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Словосочетание охраняемый парк показывает, что охрана происходит сейчас или в этот период. Причастие связано с существительным и уточняет его признак.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3940575" y="4144075"/>
            <a:ext cx="4165200" cy="74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Проверяемая тетрадь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выражении проверяемая тетрадь причастие подчёркивает незавершённое действие. Предмет находится в процессе проверки, а не в результате уже завершённой работы.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4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образовать страдательное причастие настоящего времени
</a:t>
            </a:r>
            <a:endParaRPr lang="en-US" sz="2147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Пошаговая схема показывает, как перейти от глагола к причастию и не ошибиться с суффиксом.
</a:t>
            </a:r>
            <a:endParaRPr lang="en-US" sz="111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образуются страдательные причастия прошедшего времени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Смысл формы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Страдательное причастие прошедшего времени обозначает признак предмета после завершённого действия. Оно показывает не процесс, а уже полученный результат.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образования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формы образуются от основы инфинитива или основы прошедшего времени. Для этого используются суффиксы -нн-, -енн- и -т-.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форм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этой группе относятся написанный, построенный, закрытый, взятый. Все они помогают увидеть, что действие уже закончено и оставило результат.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результатом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такие причастия часто передают итог: книга прочитана, окно закрыто, дом построен. Это удобно для описания завершённого действия.
</a:t>
            </a:r>
            <a:endParaRPr lang="en-US" sz="134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Суффиксы страдательных причастий прошедшего времени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выбор суффикса влияет строение основы глагола: для разных групп глаголов используются разные модели образования причастий.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три суффикса; их распределение связано не с смыслом, а с формой исходного глагола.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«Образование страдательных причастий настоящего и прошедшего времени».
</a:t>
            </a:r>
            <a:endParaRPr lang="en-US" sz="72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755737"/>
            <a:ext cx="9144000" cy="23842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отличить причастие прошедшего времени от прилагательного
</a:t>
            </a:r>
            <a:endParaRPr lang="en-US" sz="2212" dirty="0"/>
          </a:p>
        </p:txBody>
      </p:sp>
      <p:sp>
        <p:nvSpPr>
          <p:cNvPr id="9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61600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5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действием
</a:t>
            </a:r>
            <a:pPr algn="l" indent="0" marL="0">
              <a:lnSpc>
                <a:spcPct val="115000"/>
              </a:lnSpc>
              <a:buNone/>
            </a:pPr>
            <a:r>
              <a:rPr lang="en-US" sz="5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обозначает признак по действию и обычно можно соотнести с глаголом: написанный, решённый, построенный. Прилагательное называет постоянное качество предмета и не связано с действием.
</a:t>
            </a:r>
            <a:endParaRPr lang="en-US" sz="1152" dirty="0"/>
          </a:p>
        </p:txBody>
      </p:sp>
      <p:sp>
        <p:nvSpPr>
          <p:cNvPr id="11" name="Text 3"/>
          <p:cNvSpPr txBox="1"/>
          <p:nvPr/>
        </p:nvSpPr>
        <p:spPr>
          <a:xfrm>
            <a:off x="242911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Зависимые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причастия часто есть зависимые слова: написанное учеником письмо, решённая вчера задача. У прилагательного зависимых слов обычно нет, потому что оно обозначает устойчивый признак.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596627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и смысл
</a:t>
            </a:r>
            <a:pPr algn="l" indent="0" marL="0">
              <a:lnSpc>
                <a:spcPct val="115000"/>
              </a:lnSpc>
              <a:buNone/>
            </a:pPr>
            <a:r>
              <a:rPr lang="en-US" sz="5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отвечает на вопрос какой? и сообщает, что с предметом что-то сделали, это причастие. Если оно только описывает предмет, не указывая на действие, это прилагательное.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764122" y="1261125"/>
            <a:ext cx="2118300" cy="121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9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 контексте
</a:t>
            </a:r>
            <a:pPr algn="l" indent="0" marL="0">
              <a:lnSpc>
                <a:spcPct val="115000"/>
              </a:lnSpc>
              <a:buNone/>
            </a:pPr>
            <a:r>
              <a:rPr lang="en-US" sz="55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Сравните: деревянный стол — признак материала, а покрашенный стол — результат действия. Контекст помогает увидеть, есть ли у слова глагольная основа и значение завершённого действия.
</a:t>
            </a:r>
            <a:endParaRPr lang="en-US" sz="119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9525" y="1283033"/>
            <a:ext cx="8625000" cy="195330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Частые орфографические трудности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написание полных и кратких форм, чтобы не ошибиться в одной или двух Н.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689510" y="400050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страдательные причастия прошедшего времени обычно пишутся с НН, а краткие формы — с одной Н.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59525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Орфографические правила русского языка; учебный материал темы.
</a:t>
            </a:r>
            <a:endParaRPr lang="en-US" sz="722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79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Полные и краткие формы страдательных причастий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397850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Полная форма чаще определяет существительное и отвечает на вопрос какой? какая? какое? Например: прочитанная книга, построенный мост. Она помогает уточнить признак предмета.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261600" y="2498884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форма чаще входит в состав сказуемого: книга прочитана, мост построен, задача решена. Она показывает результат действия и обычно не имеет зависимых слов.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3599913"/>
            <a:ext cx="4678500" cy="101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 Н в краткой форме
</a:t>
            </a:r>
            <a:pPr algn="l" indent="0" marL="0">
              <a:lnSpc>
                <a:spcPct val="115000"/>
              </a:lnSpc>
              <a:buNone/>
            </a:pPr>
            <a:r>
              <a:rPr lang="en-US" sz="5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кратких формах страдательных причастий прошедшего времени пишется одна Н: построен, написана, решено. Это важный признак, который помогает отличить краткую форму от полной.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832"/>
            <a:ext cx="8612400" cy="34011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550" y="2589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распознать страдательное причастие в предложении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550" y="7104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проверки помогает отличить причастие от других частей речи и определить его время.
</a:t>
            </a:r>
            <a:endParaRPr lang="en-US" sz="111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615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Синтаксическая роль страдательных причастий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559275" y="1311900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Определение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предложении страдательное причастие чаще всего является определением и относится к существительному. Оно обозначает признак предмета, связанный с действием, и отвечает на вопрос какой?
</a:t>
            </a:r>
            <a:endParaRPr lang="en-US" sz="1519" dirty="0"/>
          </a:p>
        </p:txBody>
      </p:sp>
      <p:sp>
        <p:nvSpPr>
          <p:cNvPr id="9" name="Text 3"/>
          <p:cNvSpPr txBox="1"/>
          <p:nvPr/>
        </p:nvSpPr>
        <p:spPr>
          <a:xfrm>
            <a:off x="559275" y="2537654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Причастие может образовывать причастный оборот: написанная учеником работа, открытое ветром окно. Такой оборот уточняет признак и делает высказывание более точным.
</a:t>
            </a:r>
            <a:endParaRPr lang="en-US" sz="1519" dirty="0"/>
          </a:p>
        </p:txBody>
      </p:sp>
      <p:sp>
        <p:nvSpPr>
          <p:cNvPr id="10" name="Text 4"/>
          <p:cNvSpPr txBox="1"/>
          <p:nvPr/>
        </p:nvSpPr>
        <p:spPr>
          <a:xfrm>
            <a:off x="559275" y="3763402"/>
            <a:ext cx="4785600" cy="112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определяемым 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8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2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Причастный оборот зависит от существительного, которое он поясняет. Поэтому при разборе нужно сначала найти определяемое слово, а затем установить границы оборота и его роль в предложении.
</a:t>
            </a:r>
            <a:endParaRPr lang="en-US" sz="1519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2030" y="1258050"/>
            <a:ext cx="4408541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258900"/>
            <a:ext cx="86166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Словообразовательные модели на примерах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4953725" y="1257999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пример показывает, как от глагольной основы и суффикса зависит форма причастия и её время.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4953725" y="2746103"/>
            <a:ext cx="35892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Настоящее время связано с несовершенным видом, а прошедшее — с результатом завершённого действия.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4138275"/>
            <a:ext cx="4409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Материал урока по теме «Образование страдательных причастий настоящего и прошедшего времени».
</a:t>
            </a:r>
            <a:endParaRPr lang="en-US" sz="7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8" name="Text 1"/>
          <p:cNvSpPr txBox="1"/>
          <p:nvPr/>
        </p:nvSpPr>
        <p:spPr>
          <a:xfrm>
            <a:off x="261600" y="258900"/>
            <a:ext cx="8620800" cy="65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семиклассников
</a:t>
            </a:r>
            <a:endParaRPr lang="en-US" sz="2212" dirty="0"/>
          </a:p>
        </p:txBody>
      </p:sp>
      <p:sp>
        <p:nvSpPr>
          <p:cNvPr id="9" name="Text 2"/>
          <p:cNvSpPr txBox="1"/>
          <p:nvPr/>
        </p:nvSpPr>
        <p:spPr>
          <a:xfrm>
            <a:off x="261600" y="20099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вид причастия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действительное причастие ошибочно ставят вместо страдательного. Например, читающий текст — это тот, кто читает, а читаемый текст — тот, над кем совершается действие.
</a:t>
            </a:r>
            <a:endParaRPr lang="en-US" sz="1342" dirty="0"/>
          </a:p>
        </p:txBody>
      </p:sp>
      <p:sp>
        <p:nvSpPr>
          <p:cNvPr id="10" name="Text 3"/>
          <p:cNvSpPr txBox="1"/>
          <p:nvPr/>
        </p:nvSpPr>
        <p:spPr>
          <a:xfrm>
            <a:off x="2441651" y="2011061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Неверный суффикс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Ошибки возникают при выборе суффикса: важно учитывать основу глагола, его вид и переходность. Нельзя подставлять суффикс по памяти без проверки исходной формы.
</a:t>
            </a:r>
            <a:endParaRPr lang="en-US" sz="1342" dirty="0"/>
          </a:p>
        </p:txBody>
      </p:sp>
      <p:sp>
        <p:nvSpPr>
          <p:cNvPr id="11" name="Text 4"/>
          <p:cNvSpPr txBox="1"/>
          <p:nvPr/>
        </p:nvSpPr>
        <p:spPr>
          <a:xfrm>
            <a:off x="4621701" y="201107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Н/НН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полных страдательных причастиях прошедшего времени обычно пишется НН, а в кратких формах — одна Н. Эта разница особенно заметна в парах: написанный — написан.
</a:t>
            </a:r>
            <a:endParaRPr lang="en-US" sz="1342" dirty="0"/>
          </a:p>
        </p:txBody>
      </p:sp>
      <p:sp>
        <p:nvSpPr>
          <p:cNvPr id="12" name="Text 5"/>
          <p:cNvSpPr txBox="1"/>
          <p:nvPr/>
        </p:nvSpPr>
        <p:spPr>
          <a:xfrm>
            <a:off x="6801758" y="2010524"/>
            <a:ext cx="2080500" cy="151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4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Непереходные глаголы
</a:t>
            </a:r>
            <a:pPr algn="l" indent="0" marL="0">
              <a:lnSpc>
                <a:spcPct val="115000"/>
              </a:lnSpc>
              <a:buNone/>
            </a:pPr>
            <a:r>
              <a:rPr lang="en-US" sz="60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3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 непереходных глаголов страдательные причастия не образуются. Поэтому перед записью нужно проверить, может ли глагол иметь прямое дополнение и подходит ли он для такой формы.
</a:t>
            </a:r>
            <a:endParaRPr lang="en-US" sz="134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2181323"/>
            <a:ext cx="4873500" cy="1103704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00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Мини-практикум: образуй причастие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324825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Сопоставьте глагол, его признаки и полученную форму, чтобы увидеть закономерность образования.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12936"/>
            <a:ext cx="3465000" cy="1328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Форма причастия определяется не только глаголом, но и его видом, переходностью и временем действия.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268400"/>
            <a:ext cx="48735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материал темы; примеры для тренировки.
</a:t>
            </a:r>
            <a:endParaRPr lang="en-US" sz="72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выводы по теме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Страдательные причастия показывают признак предмета по действию: настоящее время связано с происходящим сейчас, а прошедшее — с завершённым результатом. Проверяйте глагол, вид, переходность и суффикс.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2026-05-28T17:20:01Z</dcterms:created>
  <dcterms:modified xsi:type="dcterms:W3CDTF">2026-05-28T17:20:01Z</dcterms:modified>
</cp:coreProperties>
</file>