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Стендаля «Красное и чёрное»: путь Жюльена Сореля, конфликт личности и общества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честолюбия, любви и трагического выбора в романе Стендаля.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после Наполеона: время закрытых возможностей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романа разворачивается в эпоху Реставрации, когда старые сословные порядки снова диктуют правила. На этом фоне талант Жюльена Сореля сталкивается с общественными барьерами, а частная судьба превращается в точный портрет эпохи.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Стендаль: писатель, который исследовал страсть и самообман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«Красном и чёрном» он соединяет точное наблюдение с иронией и психологической глубиной. Благодаря этому роман читается не только как история карьеры, но и как исследование внутренней борьбы личности.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текст стал главным произведением Стендаля. Он закрепил за автором репутацию мастера анализа характера и одного из самых тонких наблюдателей общества XIX века.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настоящее имя которого Анри Бейль, внимательно изучал скрытые мотивы человеческих поступков. Его особенно интересовали страсть, тщеславие и разрыв между тем, что человек чувствует, и тем, что он показывает.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Жюльен Сорель как герой нового типа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Амбиция и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Жюльен — сын провинциального плотника, одарённый, самолюбивый и постоянно настороженный. Он мечтает о выдающейся судьбе, но чувствует, что его происхождение сразу ставит его в невыгодное положение.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Талант, которому тесно в своём мире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характер построен на внутреннем напряжении. Гордость соседствует со страхом, расчёт — с живым чувством, а стремление подняться наверх постоянно сталкивается с социальной уязвимостью.
</a:t>
            </a:r>
            <a:endParaRPr lang="en-US" sz="10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90958" y="1564732"/>
            <a:ext cx="359775" cy="47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0966" y="2401195"/>
            <a:ext cx="419738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97869"/>
            <a:ext cx="449100" cy="3592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Веррьер: город, где успех важнее достоинства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Веррьер показан как место, где люди прежде всего следят за репутацией. Здесь ценят осторожность, пользу и внешнее благополучие, а не независимость и талант.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элита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Чиновники и состоятельные горожане живут страхом потерять положение. Их решения определяются не принципами, а выгодой, поэтому любой сильный характер кажется им угрозой.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Показное благочестие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Религиозность в городе часто служит прикрытием честолюбия. Внешняя добродетель важнее настоящей нравственности, и это создаёт атмосферу лицемерия.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 де Реналь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Мэр олицетворяет осторожного провинциала, который боится перемен и стремится сохранить статус. Его поведение показывает, как общество отталкивает всё необычное и сильное.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Жюльена и мадам де Реналь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мадам де Реналь это первая подлинная любовь. Вместе с чувствами приходят страх, вина и тревога перед осуждением, которое постоянно давит на неё извне.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Жюльена эта связь раскрывает уязвимость его натуры. Он одновременно стремится к искренности и боится потерять контроль, поэтому любовь становится для него проверкой характера.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сближение начинается как контакт людей из разных социальных миров. Однако постепенно оно становится для обоих серьёзным нравственным испытанием и источником внутреннего напряжения.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история трагична именно потому, что чувство не существует вне общества. Тайна, колебания и запрет делают отношения всё более болезненными и неустойчивыми.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Жюльена Сореля от провинции к трагическому финалу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рост героя сопровождается усилением внутреннего конфликта и столкновением с обществом.
</a:t>
            </a:r>
            <a:endParaRPr lang="en-US" sz="91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Безансонская семинария: школа страха, дисциплины и лицемерия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Жюльена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Семинария встречает его как закрытый и настороженный мир. Здесь сразу становится ясно, что успех зависит не от ума, а от умения подчиняться.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строится на послушании, доносах и постоянном контроле. Любая самостоятельность вызывает подозрение и воспринимается как вызов системе.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ритуал без духовности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Жюльен видит механическую обрядность, в которой форма важнее содержания. Религия показана не как путь к вере, а как социальный фильтр.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маскировки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Семинария учит героя скрывать себя и изображать покорность. Этот опыт усиливает его внутренний разрыв и помогает понять, как устроено общество Стендаля.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и дом маркиза де Ла-Моля: высший свет как мир интриг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 открывает Жюльену иной масштаб жизни: здесь решают связи, статус и умение держаться. Он попадает в пространство, где блеск салонов скрывает недоверие и холодный расчёт. Для человека из провинции это не свобода, а новая форма испытания.
</a:t>
            </a:r>
            <a:endParaRPr lang="en-US" sz="84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Ла-Моля: блеск и дистанция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особняке маркиза всё выглядит изысканно и спокойно, но под этой оболочкой ощущается постоянная борьба за влияние. Жюльен получает доступ к вершинам общества, однако остаётся чужим из-за происхождения и привычек. Его положение уязвимо с самого начала.
</a:t>
            </a:r>
            <a:endParaRPr lang="en-US" sz="83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как зеркало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Парижа с Веррьером показывает, что разные социальные среды подчинены похожим законам. И там и здесь важнее репутация, чем честность, и выгодный образ, чем внутреннее достоинство. Именно поэтому столица не отменяет, а лишь усиливает конфликт героя с миром.
</a:t>
            </a:r>
            <a:endParaRPr lang="en-US" sz="79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де Ла-Моль: аристократическая гордость и романтическая игра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соединяет ум, независимость и высокомерие. Ей тесно в привычном светском круге, поэтому она ищет чувство, которое выделило бы её из окружающих и доказало собственную исключительность.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интерес к Жюльену связан не только с любовью, но и с желанием пережить необыкновенную страсть. Для неё это почти психологический эксперимент, в котором любовь становится проверкой характера и статуса.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Матильда воплощает романтическую мечту аристократии о яркой судьбе. Через её образ Стендаль показывает, как даже сильное чувство может превращаться в игру гордости и самоутверждения.
</a:t>
            </a:r>
            <a:endParaRPr lang="en-US" sz="11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романа и их взаимосвязь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переплетаются: каждое важное решение Жюльена одновременно связано с чувством, расчётом и ощущением социального давления.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Честолюбие и неравенство задают основной конфликт, а любовь и лицемерие раскрывают его психологическую глубину.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«Красное и чёрное» (1830); авторская интерпретация мотивной системы романа.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тема выбора между мечтой о славе и карьерой в закрытом обществе звучит особенно остро и исторически точно.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публикации романа, который зафиксировал переломную эпоху французской истории
</a:t>
            </a:r>
            <a:endParaRPr lang="en-US" sz="1928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«Красное и чёрное», первое издание, 1830.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функции в сюжете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показывает, какую социальную и смысловую роль выполняет каждый ключевой персонаж романа.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систему контрастов: искренность, власть, расчёт и гордость помогают раскрыть внутренний кризис Жюльена.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«Красное и чёрное» (1830).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Жюльеном как моральная кульминация романа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превращается из юридической процедуры в публичное испытание: Жюльена оценивают не только за выстрел, но и за его социальную «неподобающую» самостоятельность.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героя звучит открытый протест против сословных предрассудков, которые лишили его шанса на признание и сделали успех почти недостижимым для человека низкого происхождения.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завершает внутренний перелом: Жюльен ясно видит подлинную цену своих амбиций и впервые по-настоящему осознаёт значение любви и человеческой близости.
</a:t>
            </a:r>
            <a:endParaRPr lang="en-US" sz="12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эволюция Жюльена Сореля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этапами показывают, что внешние успехи героя почти всегда сопровождаются ростом внутреннего разлада и недоверия к себе.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развития ведёт от мечты о величии к трагическому пониманию собственной уязвимости и одиночества.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«Красное и чёрное» (1830); последовательность событий романа.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 показывает мысль героя в движении: сомнение, гордость, страх, самооправдание и мгновенные решения сменяют друг друга, создавая образ живого, внутренне неустойчивого человека.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несоответствие между тем, что Жюльен чувствует, и тем, как он действует; именно этот разрыв делает его психологически убедительным и драматически сложным.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Стендаля: как раскрывается характер героя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1177" y="1808825"/>
            <a:ext cx="370650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романа: личность, общество, страсть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репутация в романе часто значат больше, чем талант, поэтому герой постоянно сталкивается с закрытостью сословного мира и неравенством возможностей.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без идеализации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 Стендаля не спасает автоматически: оно способно приносить радость, вину, ревность и боль, а иногда становится частью самообмана и внутреннего конфликта.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достоинство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Жюльен постоянно проверяет собственную ценность и пытается сохранить достоинство там, где человека оценивают по чину, связи и умению соответствовать ожиданиям.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Страсть и самообман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принимают желание за чувство или расчёт за разумность, и именно это делает их поступки напряжёнными, противоречивыми и трагичными.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романа становится трагическим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постепенное нарастание противоречий между обществом, честолюбием героя и его подлинными чувствами.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«Красное и чёрное» остаётся актуальным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романа легко узнаются и в современном читательском опыте.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остаётся современным, потому что показывает универсальные конфликты: давление среды, стремление к признанию и необходимость нравственного выбора.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Стендаль, «Красное и чёрное» (1830); сопоставление с современными социальными реалиями.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роман о цене успеха и силе внутреннего конфликта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«Красное и чёрное» убеждает, что путь к признанию, построенный на страхе и притворстве, разрушает личность. Стендаль показывает человека, который слишком поздно узнаёт цену подлинного чувства.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2026-05-23T11:30:47Z</dcterms:created>
  <dcterms:modified xsi:type="dcterms:W3CDTF">2026-05-23T11:30:47Z</dcterms:modified>
</cp:coreProperties>
</file>