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2689" y="450000"/>
            <a:ext cx="4123323" cy="42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" y="1188525"/>
            <a:ext cx="3803100" cy="22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Указатель аксиом в геометрии: опора для доказательств и задач
</a:t>
            </a:r>
            <a:endParaRPr lang="en-US" sz="3393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3558271"/>
            <a:ext cx="3803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Аксиомы помогают строить точные доказательства и уверенно решать геометрические задачи.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450000"/>
            <a:ext cx="4062000" cy="5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975" y="1612627"/>
            <a:ext cx="3363900" cy="29138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9750" y="651700"/>
            <a:ext cx="74244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 9 классе возвращаться к аксиомам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9750" y="2244550"/>
            <a:ext cx="3732900" cy="16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9 классе геометрия требует точности: каждое равенство, параллельность и свойство угла должны иметь основание. Указатель аксиом помогает быстро найти правило, проверить формулировку и не спутать аксиому с теоремой или определением.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700" dirty="0"/>
          </a:p>
        </p:txBody>
      </p:sp>
      <p:sp>
        <p:nvSpPr>
          <p:cNvPr id="8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аксиома в геометрии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1925700"/>
            <a:ext cx="36969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Исходное утверждение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60150" y="2310800"/>
            <a:ext cx="3696900" cy="7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Аксиома принимается как истинная внутри теории и не выводится из других утверждений. Она задаёт начальную точку рассуждений и позволяет строить дальнейшие доказательства без бесконечной цепочки обоснований.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82225" y="1925700"/>
            <a:ext cx="36969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формулировка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82225" y="2310800"/>
            <a:ext cx="3696900" cy="7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геометрии аксиомы записывают ясно и кратко, чтобы их можно было применять без двусмысленности. Такая форма помогает точно понимать, к каким фигурам и ситуациям относится правило.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60150" y="3349719"/>
            <a:ext cx="36969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объектами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60150" y="3734819"/>
            <a:ext cx="3696900" cy="7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Аксиомы описывают основные отношения между точками, прямыми, отрезками, углами и плоскостью. Именно они задают, как эти объекты могут располагаться и как их можно использовать в построениях.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4782225" y="3349719"/>
            <a:ext cx="36969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курса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4782225" y="3734819"/>
            <a:ext cx="3696900" cy="7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аксиом невозможно строго определить, что считать верным в геометрии. Они лежат в основе определений, теорем, чертежей и решений задач, поэтому к ним постоянно возвращаются при повторении темы.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700" y="2268681"/>
            <a:ext cx="3777900" cy="16833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476250" y="450000"/>
            <a:ext cx="81915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Аксиома, определение и теорема: основные различия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41325" y="1564825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типа утверждений в геометрии выполняют разные роли: одни задают основу, другие объясняют понятия, третьи требуют доказательства.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841325" y="3041050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Аксиомы задают основу, определения уточняют язык, а теоремы показывают, что можно вывести из исходных правил.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841325" y="4383500"/>
            <a:ext cx="3826500" cy="3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9 класс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400" y="1516836"/>
            <a:ext cx="4108500" cy="20141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3625" y="1516836"/>
            <a:ext cx="4108500" cy="20141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11800" y="3650822"/>
            <a:ext cx="37677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чертёж начинает работать
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611800" y="3969729"/>
            <a:ext cx="3767700" cy="5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геометрическом рисунке точки, прямые и углы не существуют сами по себе — они связаны правилами. Аксиомы объясняют, почему через две точки можно провести единственную прямую и как фигуры соотносятся на чертеже. Именно поэтому рисунок становится не просто картинкой, а моделью рассуждения.
</a:t>
            </a:r>
            <a:endParaRPr lang="en-US" sz="913" dirty="0"/>
          </a:p>
        </p:txBody>
      </p:sp>
      <p:sp>
        <p:nvSpPr>
          <p:cNvPr id="10" name="Text 2"/>
          <p:cNvSpPr txBox="1"/>
          <p:nvPr/>
        </p:nvSpPr>
        <p:spPr>
          <a:xfrm>
            <a:off x="4751275" y="3650822"/>
            <a:ext cx="37677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 одном изображении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751275" y="3969729"/>
            <a:ext cx="3767700" cy="5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одном чертеже удобно показать две точки, прямую, отрезок, угол и пересечение прямых. Такой набор помогает увидеть, как из простых объектов складываются более сложные построения. Важно помнить: изображение лишь иллюстрирует правило, но не заменяет его.
</a:t>
            </a:r>
            <a:endParaRPr lang="en-US" sz="913" dirty="0"/>
          </a:p>
        </p:txBody>
      </p:sp>
      <p:sp>
        <p:nvSpPr>
          <p:cNvPr id="12" name="Text 4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700" dirty="0"/>
          </a:p>
        </p:txBody>
      </p:sp>
      <p:sp>
        <p:nvSpPr>
          <p:cNvPr id="13" name="Text 5"/>
          <p:cNvSpPr txBox="1"/>
          <p:nvPr/>
        </p:nvSpPr>
        <p:spPr>
          <a:xfrm>
            <a:off x="476250" y="450000"/>
            <a:ext cx="8191500" cy="7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Аксиомы как основа геометрического чертежа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700" y="1697831"/>
            <a:ext cx="3777900" cy="28250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476250" y="450000"/>
            <a:ext cx="81915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строится курс геометрии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41325" y="1564825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только состав курса, но и то, где чаще всего требуется рассуждение по шагам.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841325" y="3041050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Теоремы и задачи занимают основную часть, а аксиомы остаются небольшим, но обязательным фундаментом.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841325" y="4383500"/>
            <a:ext cx="3826500" cy="3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структуры школьного курса геометрии для 9 класса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675" y="1404814"/>
            <a:ext cx="8268600" cy="22205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700" dirty="0"/>
          </a:p>
        </p:txBody>
      </p:sp>
      <p:sp>
        <p:nvSpPr>
          <p:cNvPr id="9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базовых геометрических аксиом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01500" y="4000342"/>
            <a:ext cx="21819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прямая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01500" y="4298667"/>
            <a:ext cx="2473500" cy="4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любые две точки проходит одна и только одна прямая. Это правило позволяет строить чертежи без сомнений и однозначно задавать положение прямой относительно данных точек.
</a:t>
            </a:r>
            <a:endParaRPr lang="en-US" sz="871" dirty="0"/>
          </a:p>
        </p:txBody>
      </p:sp>
      <p:sp>
        <p:nvSpPr>
          <p:cNvPr id="12" name="Text 4"/>
          <p:cNvSpPr txBox="1"/>
          <p:nvPr/>
        </p:nvSpPr>
        <p:spPr>
          <a:xfrm>
            <a:off x="3365125" y="4000342"/>
            <a:ext cx="21819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заданной длины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65125" y="4298667"/>
            <a:ext cx="2473500" cy="4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любой прямой можно отложить отрезок нужной длины. Эта аксиома важна в построениях, когда нужно перенести мерку, сравнить отрезки или точно выполнить чертёж по условию задачи.
</a:t>
            </a:r>
            <a:endParaRPr lang="en-US" sz="829" dirty="0"/>
          </a:p>
        </p:txBody>
      </p:sp>
      <p:sp>
        <p:nvSpPr>
          <p:cNvPr id="14" name="Text 6"/>
          <p:cNvSpPr txBox="1"/>
          <p:nvPr/>
        </p:nvSpPr>
        <p:spPr>
          <a:xfrm>
            <a:off x="6128750" y="4000342"/>
            <a:ext cx="21819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заданной величины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128750" y="4298667"/>
            <a:ext cx="2473500" cy="4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любого луча можно отложить угол определённой величины. Благодаря этому можно строить равные углы и использовать их как основу для дальнейших геометрических построений и доказательств.
</a:t>
            </a:r>
            <a:endParaRPr lang="en-US" sz="79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900" y="1717544"/>
            <a:ext cx="7924200" cy="280966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7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450000"/>
            <a:ext cx="81915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доказательство с опорой на аксиомы
</a:t>
            </a:r>
            <a:endParaRPr lang="en-US" sz="2734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1051275"/>
            <a:ext cx="8191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при решении геометрической задачи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76250" y="450000"/>
            <a:ext cx="6070800" cy="14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аксиомы не доказывают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690200" y="3445925"/>
            <a:ext cx="24045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Исходная точка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90200" y="3874863"/>
            <a:ext cx="24045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начать доказательства, нужно принять несколько утверждений без обоснования. Иначе любая попытка доказать всё приведёт к бесконечной цепочке вопросов.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3455226" y="3265583"/>
            <a:ext cx="24045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системы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3455226" y="3694521"/>
            <a:ext cx="24045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Принятые аксиомы становятся опорой для определений и теорем. Благодаря этому геометрия превращается в стройную систему, где каждый новый факт можно логически вывести.
</a:t>
            </a:r>
            <a:endParaRPr lang="en-US" sz="900" dirty="0"/>
          </a:p>
        </p:txBody>
      </p:sp>
      <p:sp>
        <p:nvSpPr>
          <p:cNvPr id="9" name="Text 6"/>
          <p:cNvSpPr txBox="1"/>
          <p:nvPr/>
        </p:nvSpPr>
        <p:spPr>
          <a:xfrm>
            <a:off x="6220251" y="2680527"/>
            <a:ext cx="24045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согласованности
</a:t>
            </a:r>
            <a:endParaRPr lang="en-US" sz="1000" dirty="0"/>
          </a:p>
        </p:txBody>
      </p:sp>
      <p:sp>
        <p:nvSpPr>
          <p:cNvPr id="10" name="Text 7"/>
          <p:cNvSpPr txBox="1"/>
          <p:nvPr/>
        </p:nvSpPr>
        <p:spPr>
          <a:xfrm>
            <a:off x="6220251" y="3109465"/>
            <a:ext cx="24045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Аксиомы должны не противоречить друг другу. Если правила несовместимы, теория становится неясной, а доказательства теряют надёжность.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3485" y="1715825"/>
            <a:ext cx="4457030" cy="198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7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450000"/>
            <a:ext cx="81915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аксиом в разных разделах математики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609900" y="3763425"/>
            <a:ext cx="36729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разделах математики исходные правила выглядят по-разному, но выполняют одну и ту же роль: задают основу для дальнейших выводов.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758525" y="3763425"/>
            <a:ext cx="36729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раздела есть свои исходные утверждения, но именно они делают дальнейшие правила понятными и логичными.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76250" y="4693500"/>
            <a:ext cx="8191500" cy="3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основы математики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075" y="1508414"/>
            <a:ext cx="4118700" cy="24897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5850" y="1508414"/>
            <a:ext cx="4118700" cy="24897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5775" y="4047450"/>
            <a:ext cx="38748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«Начала»: книга, изменившая геометрию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35775" y="4399775"/>
            <a:ext cx="38748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III века до нашей эры Евклид собрал геометрию в единый труд «Начала». В нём рисунок со свитком, циркулем и прямыми линиями символизирует важную идею: наука может строиться не на догадках, а на чётких исходных положениях и логических выводах.
</a:t>
            </a:r>
            <a:endParaRPr lang="en-US" sz="806" dirty="0"/>
          </a:p>
        </p:txBody>
      </p:sp>
      <p:sp>
        <p:nvSpPr>
          <p:cNvPr id="8" name="Text 2"/>
          <p:cNvSpPr txBox="1"/>
          <p:nvPr/>
        </p:nvSpPr>
        <p:spPr>
          <a:xfrm>
            <a:off x="4690050" y="4047450"/>
            <a:ext cx="38748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отдельных фактов к стройной системе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690050" y="4399775"/>
            <a:ext cx="38748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Евклидов подход показал, что свойства фигур можно выстраивать последовательно, как цепочку. Линейка и циркуль на изображении напоминают, что доказательства и построения требуют точности. Именно такой способ изложения сделал геометрию образцом строгого математического мышления на многие века.
</a:t>
            </a:r>
            <a:endParaRPr lang="en-US" sz="780" dirty="0"/>
          </a:p>
        </p:txBody>
      </p:sp>
      <p:sp>
        <p:nvSpPr>
          <p:cNvPr id="10" name="Text 4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700" dirty="0"/>
          </a:p>
        </p:txBody>
      </p:sp>
      <p:sp>
        <p:nvSpPr>
          <p:cNvPr id="11" name="Text 5"/>
          <p:cNvSpPr txBox="1"/>
          <p:nvPr/>
        </p:nvSpPr>
        <p:spPr>
          <a:xfrm>
            <a:off x="476250" y="450000"/>
            <a:ext cx="8191500" cy="7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Евклид и первые строгие основы геометрии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700" y="1697831"/>
            <a:ext cx="3777900" cy="28250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476250" y="450000"/>
            <a:ext cx="81915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встречается в заданиях по геометрии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41325" y="1564825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частоту запоминания, а роль каждого элемента в учебной работе: от основы к применению.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841325" y="3041050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Теоремы и задачи занимают больше всего места; аксиомы встречаются реже, но без них нельзя обосновать решение.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841325" y="4383500"/>
            <a:ext cx="3826500" cy="3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структуры курса геометрии 9 класса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700" dirty="0"/>
          </a:p>
        </p:txBody>
      </p:sp>
      <p:sp>
        <p:nvSpPr>
          <p:cNvPr id="8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указатель аксиом нужен на уроке геометрии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069750" y="1546223"/>
            <a:ext cx="7131900" cy="1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поиск правила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1069750" y="1819618"/>
            <a:ext cx="71319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Указатель экономит время: нужную аксиому можно найти сразу, не листая весь учебный материал. Это особенно полезно при решении задач на уроке и дома, когда важна точная опора.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069750" y="2464535"/>
            <a:ext cx="7131900" cy="1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формулировка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1069750" y="2737930"/>
            <a:ext cx="71319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геометрии одно неточное слово может изменить смысл утверждения. Указатель помогает запомнить формулировку без искажений и использовать её именно в том виде, в каком она принята в курсе.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1069750" y="3378127"/>
            <a:ext cx="7131900" cy="1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доказательства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1069750" y="3651522"/>
            <a:ext cx="71319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шаг рассуждения можно сверить с нужной аксиомой, определением или теоремой. Так легче заметить пропуск в логике и понять, где именно требуется дополнительное обоснование.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1069750" y="4291727"/>
            <a:ext cx="7131900" cy="1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повторения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1069750" y="4565122"/>
            <a:ext cx="71319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контрольной указатель помогает быстро освежить базовые правила темы. Ученик видит общую картину и лучше понимает, какие утверждения лежат в основе доказательств и построений.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700" y="1963116"/>
            <a:ext cx="3777900" cy="22945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476250" y="450000"/>
            <a:ext cx="81915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аксиомами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41325" y="1564825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ошибки чаще всего мешают точному геометрическому рассуждению и как их распознать.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841325" y="3041050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риски связаны с неточной речью и поспешными выводами; строгая проверка условий предотвращает ошибки.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841325" y="4383500"/>
            <a:ext cx="3826500" cy="3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правила работы с аксиомами в школьной геометрии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0225" y="1714500"/>
            <a:ext cx="900000" cy="900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7225" y="1804500"/>
            <a:ext cx="90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3725" y="1764500"/>
            <a:ext cx="900000" cy="800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76250" y="450000"/>
            <a:ext cx="8191500" cy="7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общее правило от частного рисунка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76250" y="2752950"/>
            <a:ext cx="2404500" cy="55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 условие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6250" y="3372402"/>
            <a:ext cx="2404500" cy="9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важно понять, что именно дано в задаче. Если условие не подтверждает свойство фигуры, оно не считается доказанным, даже если на чертеже всё выглядит убедительно.
</a:t>
            </a:r>
            <a:endParaRPr lang="en-US" sz="1151" dirty="0"/>
          </a:p>
        </p:txBody>
      </p:sp>
      <p:sp>
        <p:nvSpPr>
          <p:cNvPr id="10" name="Text 4"/>
          <p:cNvSpPr txBox="1"/>
          <p:nvPr/>
        </p:nvSpPr>
        <p:spPr>
          <a:xfrm>
            <a:off x="6263250" y="2752950"/>
            <a:ext cx="2404500" cy="55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действует всегда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263250" y="3372402"/>
            <a:ext cx="2404500" cy="9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Аксиома верна для всех подходящих случаев, а не только для одного рисунка. Именно поэтому при проверке решения важно опираться на формулировку, а не на внешний вид схемы.
</a:t>
            </a:r>
            <a:endParaRPr lang="en-US" sz="1140" dirty="0"/>
          </a:p>
        </p:txBody>
      </p:sp>
      <p:sp>
        <p:nvSpPr>
          <p:cNvPr id="12" name="Text 6"/>
          <p:cNvSpPr txBox="1"/>
          <p:nvPr/>
        </p:nvSpPr>
        <p:spPr>
          <a:xfrm>
            <a:off x="3369750" y="2752950"/>
            <a:ext cx="2404500" cy="55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 — только пример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3369750" y="3372402"/>
            <a:ext cx="2404500" cy="9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Чертёж помогает представить ситуацию, но показывает лишь один случай. На нём могут случайно получиться равные отрезки или параллельные прямые, хотя это ещё не общее правило.
</a:t>
            </a:r>
            <a:endParaRPr lang="en-US" sz="112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900" y="1717544"/>
            <a:ext cx="7924200" cy="280966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7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450000"/>
            <a:ext cx="81915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геометрического рассуждения по шагам
</a:t>
            </a:r>
            <a:endParaRPr lang="en-US" sz="2751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1051275"/>
            <a:ext cx="8191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убедиться, что вывод опирается на аксиомы, определения и теоремы, а не на случайное совпадение.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" y="0"/>
            <a:ext cx="356629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6250" y="450000"/>
            <a:ext cx="3092100" cy="13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Аксиомы и повседневные правила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6479100" y="639300"/>
            <a:ext cx="2188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правила игры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479100" y="1040750"/>
            <a:ext cx="2188800" cy="12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игре все заранее принимают одинаковые правила, иначе нельзя понять, какой ход правильный. Аксиомы работают так же: они задают основу, на которой строятся все дальнейшие рассуждения.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479100" y="3059350"/>
            <a:ext cx="2188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дорожная схема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6479100" y="3460800"/>
            <a:ext cx="2188800" cy="12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на карте помогает выбрать путь, но не движется вместо человека. Так и аксиомы задают направление мысли, а доказательство нужно строить самому, опираясь на точные правила.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3906250" y="1849450"/>
            <a:ext cx="2188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инструкция к сборке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3906250" y="2250775"/>
            <a:ext cx="2188800" cy="12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Сборная модель собирается по шагам, и пропуск одного правила может испортить результат. В геометрии аксиомы помогают двигаться последовательно и не делать выводы без оснований.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700" y="1697831"/>
            <a:ext cx="3777900" cy="28250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476250" y="450000"/>
            <a:ext cx="81915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математических знаний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41325" y="1564825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более высокие уровни используют всё, что было установлено раньше, и не заменяют нижние.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841325" y="3041050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уровень, тем шире применение знаний; но устойчивость всей системы обеспечивает самый нижний, аксиоматический уровень.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841325" y="4383500"/>
            <a:ext cx="3826500" cy="3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модель построения школьной геометрии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1401" y="1946567"/>
            <a:ext cx="409800" cy="3642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0689" y="1923800"/>
            <a:ext cx="358575" cy="40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88751" y="1923800"/>
            <a:ext cx="409800" cy="409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700" dirty="0"/>
          </a:p>
        </p:txBody>
      </p:sp>
      <p:sp>
        <p:nvSpPr>
          <p:cNvPr id="10" name="Text 1"/>
          <p:cNvSpPr txBox="1"/>
          <p:nvPr/>
        </p:nvSpPr>
        <p:spPr>
          <a:xfrm>
            <a:off x="476250" y="450000"/>
            <a:ext cx="8191500" cy="7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включает указатель аксиом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716175" y="2706450"/>
            <a:ext cx="2255100" cy="55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формулировка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16175" y="3344500"/>
            <a:ext cx="2184300" cy="10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аксиома должна быть записана ясно и без лишних слов. Это помогает не перепутать правило и использовать его именно в том смысле, который принят в учебнике.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79850" y="2706450"/>
            <a:ext cx="2255100" cy="55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запись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479850" y="3344500"/>
            <a:ext cx="2184300" cy="10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Удобно, когда рядом с формулировкой есть короткое название или номер. Тогда нужное утверждение легче быстро найти, повторить и связать с темой урока.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43525" y="2706450"/>
            <a:ext cx="2255100" cy="55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темой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6243525" y="3344500"/>
            <a:ext cx="2184300" cy="10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понимать, к каким фигурам и задачам относится аксиома. Такая привязка помогает выбрать правильное основание для доказательства и не применять правило слишком широко.
</a:t>
            </a:r>
            <a:endParaRPr lang="en-US" sz="119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6250" y="1796575"/>
            <a:ext cx="8191500" cy="13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Аксиомы — старт точного рассуждения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476250" y="3667275"/>
            <a:ext cx="65313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Аксиомы задают начало всей геометрической системы: без них не построить доказательства, не проверить выводы и не решить задачу строго. Указатель аксиом делает этот старт понятным и удобным.
</a:t>
            </a:r>
            <a:endParaRPr lang="en-US" sz="159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2026-06-03T11:45:56Z</dcterms:created>
  <dcterms:modified xsi:type="dcterms:W3CDTF">2026-06-03T11:45:56Z</dcterms:modified>
</cp:coreProperties>
</file>