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 заре новой эпохи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промышленной революции до становления современного общества и культуры.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Переход к новой эпохе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начало XIX века — время глубочайших перемен в Европе, где на смену старым порядкам пришли идеи Просвещения, революционные преобразования и индустриализация, меняющие все аспекты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драматично ускорил развитие, обеспечив переход от ручного труда к механизации и появлению новых отраслей производства.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новой эпохи: основные отличия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общественной сфере возникли гражданские институты, закрепляющие права личности и свободу предпринимательства, что кардинально изменило социальные отношения.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социальных групп, включая буржуазию и разночинцев, создало динамичную структуру общества с растущей социальной мобильностью.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современной науки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отделилась от философии, превратившись в независимую отрасль знания, что позволило специализироваться и углублять исследования.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фундаментальные дисциплины: физика, химия, биология, что подтолкнуло к пересмотру взглядов на природу и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научного познания стал систематическим — эксперимент, наблюдение, количественный анализ легли в основу научной работы.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высшего образования и академии стали центрами подготовки специалистов и развития научного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фабричного производства и финансовый центр Лондона сделали Великобританию пионером капитализма.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исследования XIX века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мирового производства хлопка приходилась на Англию в начале XIX века, подчёркивая её лидирующую роль в индустриализации.
</a:t>
            </a:r>
            <a:endParaRPr lang="en-US" sz="12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изменения социальных слоёв между XVIII и XIX веками в 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сокращение традиционных сословий и рост городского среднего и рабочего классов, увеличивающий социальную мобильность.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социальной структуры Европы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этапы и последствия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начинается массовое внедрение паровых машин и механизация, что становится отправной точкой промышленной революции.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текстильное производство и металлургия, растёт экспорт промышленных товаров в Европу и Америку.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Германия и Бельгия активно развивают фабричное производство, внедряют новые технологии и создают инженерные кадры.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профессии — механики, бухгалтеры, инженеры — формируется профессиональная среда современного индустриального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аграрного к индустриальному обществу
</a:t>
            </a:r>
            <a:endParaRPr lang="en-US" sz="2641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процессы трансформации социальной и экономической структуры общества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миграционные потоки усиливали урбанизацию и трансформировали экономическую структуру городов.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Европы, 2020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и миграция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создал вызовы в обеспечении жильём и городскими услугами, стимулируя социальные реформы.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городов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роста городских мегаполисов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Лондон становится крупнейшим городом Европы с населением более 2,5 млн человек, что отражает масштаб урбанизации и экономического развития.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 и интеграция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клубной жизни, театров и научных обществ способствует формированию городской идентичности и интеграции различных слоёв населения.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социальные возможности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центрами формирования среднего класса, что способствует социальной мобильности и появлению новых форм досуга и образования.
</a:t>
            </a:r>
            <a:endParaRPr lang="en-US" sz="12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фабричному производству сопровождался массовым внедрением паровых машин, таких как на текстильных фабриках Аркрайта. Совершенствовалась металлургия и добыча угля, что обеспечило сырьём растущую промышленность.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технологические сдвиги
</a:t>
            </a:r>
            <a:endParaRPr lang="en-US" sz="2592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сыграло ключевую роль в транспортировке грузов и людей: к 1850 году в Великобритании проложено около 9 000 км рельсов. Введение телеграфа в 1837 году значительно ускорило коммуникации как внутри стран, так и между ними.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основа общественных перемен
</a:t>
            </a:r>
            <a:endParaRPr lang="en-US" sz="278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и его расширение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во многих странах начинается массовое введение начального и среднего образования. Во Франции в 1881 году становится бесплатным школьное обучение, что способствует увеличению грамотности и формированию нового социального слоя — образованного среднего класса.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распространение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прекращают быть доступными только для привилегированных групп, становясь центрами научных исследований и образования для широких слоёв общества. Научное сообщество расширяется и начинает оказывать заметное влияние на развитие экономики и общественной жизни.
</a:t>
            </a:r>
            <a:endParaRPr lang="en-US" sz="12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с произведениями Диккенса и Бальзака отражает сложные социальные реалии и городскую жизнь, открывая проблемы индустриального общества. Их работы стали зеркалом социальных конфликтов и надежд нового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романтизм и реализм представляют контрастные подходы — драматизм эпохи и повседневность. Музыка также проникает в массы благодаря произведениям Бетховена, Верди и Чайковского, которые обогащают культурный ландшафт и обращаются к широкому слушателю.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искусства и литературы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идеи, формировавшие новую эпоху
</a:t>
            </a:r>
            <a:endParaRPr lang="en-US" sz="271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позитивизм: новые взгляды на мир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подчеркивал ценность индивидуального опыта и эмоций, в то время как позитивизм Огуста Конта призывал основываться на научном знании и эмпирическом опыте. Эти направления влияли на общественное мышление и культурные процессы.
</a:t>
            </a:r>
            <a:endParaRPr lang="en-US" sz="1279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марксизма и социальная критика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и Фридрих Энгельс предложили критический анализ капитализма и социального устройства. Их идеи о классовой борьбе и социальной справедливости повлияли на дальнейшие революционные движения и философские концепции XX века.
</a:t>
            </a:r>
            <a:endParaRPr lang="en-US" sz="12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печатной 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ежедневных газет и журналов обеспечил доступ к информации широким слоям общества, помогая формировать общественное мнение и политическую активность. К 1870-м годам в Великобритании существовало около 4 тысяч периодических изданий.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коммуникации и медиа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визуальных и аудиокоммуникациях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фотографии в 1839 году и последующее появление радио коренным образом изменили способы передачи информации и культуры. Эти технологии сделали коммуникацию более оперативной и доступной, способствуя массовому распространению новостей и развлечений.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паровой машины Джеймсом Уаттом в 1769 году заложило технологическую основу промышленной революции. Вакцинация Эдварда Дженнера от оспы в 1796 году стала важнейшим достижением медицины того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открытия новой эпохи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появляются первая электрическая лампа Эдисона и основные положения термодинамики Клаузиуса. Теория электромагнетизма Майкла Фарадея и внедрение анестезии кардинально изменили науку и практическую медицину.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права человека в новой эпохе
</a:t>
            </a:r>
            <a:endParaRPr lang="en-US" sz="245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 (1789)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провозгласила основные права и свободы человека, что стало фундаментом для последующих демократических преобразований в Европе и мире. Этот документ символизировал переход к новым политическим идеалам.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XIX век отмечен борьбой за национальное самоопределение. В Европе и Латинской Америке формируются новые государства, растёт значение национальной идентичности и гражданского участия в управлении.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движения за равноправие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Сенека-Фоллс в США в 1848 году стал первым массовым собранием, посвящённым правам женщин. Активистки требовали избирательного права и социального признания, оказывая значительное воздействие на последующие изменения в законодательстве.
</a:t>
            </a:r>
            <a:endParaRPr lang="en-US" sz="10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транспорта, включая первые трансатлантические пароходы 1838 года, связало разные континенты. Железные дороги на рубеже 1840-х годов объединили крупные европейские города, стимулируя торговлю и миграцию.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Телеграфная линия через Атлантику, проложенная в 1866 году, революционизировала международные коммуникации, поддерживая обмен сведениями между экономическими и политическими центрами. Это способствовало формированию глобального рынка и культурного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глобализации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индустриальное развитие породило экологические проблемы, такие как загрязнение воздуха и истощение природных ресурсов в быстрорастущих городах. Эти вопросы стали важными вызовами для общества нового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переломного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усугубилось, создавая серьёзные противоречия между богатыми и бедными. Наряду с урбанизацией возникла острая нехватка жилья и ухудшение санитарных условий, что требовало новых подходов в социальной политике.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новой эпохи в истории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конца XVIII — XIX веков сформировал основы современного общества с его экономическими, социальными и культурными структурами. Изменения продолжают влиять на развитие мира в XXI веке, задавая курс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2026-05-11T05:33:11Z</dcterms:created>
  <dcterms:modified xsi:type="dcterms:W3CDTF">2026-05-11T05:33:11Z</dcterms:modified>
</cp:coreProperties>
</file>