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устройство, функции и значение половой системы человека для здоровья и развития.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строение и функции половой системы человека
</a:t>
            </a:r>
            <a:endParaRPr lang="en-US" sz="262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половой системы для жизни человека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органы обеспечивают продолжение рода, создавая условия для развития новой жизни. Понимание их работы помогает бережно относиться к здоровью и осознавать важность роли человека в природе.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7500"/>
            <a:ext cx="4742400" cy="926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1973850"/>
            <a:ext cx="4742400" cy="92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960199"/>
            <a:ext cx="4742400" cy="9262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946549"/>
            <a:ext cx="4742400" cy="926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мужской половой системы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097322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органы: половой член и мошонка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член служит для передачи спермы, а мошонка поддерживает яички в нужной температуре. Эти органы защищают репродуктивную функцию и участвуют в половых актах.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083675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и их основные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ответственны за производство сперматозоидов и мужского гормона тестостерона. Это ключевые органы для репродукции и развития мужских вторичных признаков.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7002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Придатки яичек и семявыносящие протоки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Придатки яичек обеспечивают дозревание сперматозоидов, а семявыносящие протоки транспортируют их к уретре, обеспечивая путь для выхода спермы из организма.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5637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Предстательная железа и семенные пузырьки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железы выделяют секреты, которые смешиваются со сперматозоидами, образуя сперму. Жидкость способствует питанию и подвижности половых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женской половой системы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половые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наружным относятся клитор и большие, малые половые губы. Они защищают внутренние органы и участвуют в половой чувствительности.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половые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продуцируют яйцеклетки и гормоны. Маточные трубы — путь для яйцеклетки, матка — место развития плода, а влагалище обеспечивает выход и защиту.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мужских и женских половых органов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органы, их распределение и функции в мужской и женской половых системах.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отражают специализированные функции мужской и женской репродуктивных систем.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учебники и медицинские справочники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мужских и женских половых клеток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Яйцеклетки — крупные, неподвижные, содержат питательные вещества для эмбриона. Формируются с рождения и созревают циклично в яичниках у женщин.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— мелкие, с жгутиком для активного движения, ежедневно вырабатываются после полового созревания, несут половину хромосомного набора.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их влияние на половую систему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стимулирует развитие мужских половых органов, рост мышечной массы и изменение голоса в период полового созревания.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 регулирует менструальный цикл, способствует развитию женской фигуры и тканей молочных желез.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Прогестерон подготавливает матку к беременности и поддерживает её во время вынашивания, обеспечивая нормальное развитие плода.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работы половой системы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цепочка взаимодействий в организме человека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гормонов на органы-мишени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способствует росту мышц, развитию волос и половому влечению у мужчин, влияя на мужские черты внешности.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 стимулирует формирование матки, развитие молочных желез и поддерживает здоровье кожи у женщин.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гормонов присутствуют на клетках органов, обеспечивая специфическую реакцию на различные гормональные сигналы.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рецепторной чувствительности может привести к патологиям, например, синдрому нечувствительности к андрогенам у мальчиков.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мужских половых органов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сперматозоидов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ежедневно вырабатывают до 300 миллионов сперматозоидов, обеспечивая возможность оплодотворения.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тестостерона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регулирует развитие мужских половых признаков и поддерживает репродуктивную функцию.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дозревание спермы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Придатки яичек и семявыносящие протоки обеспечивают созревание и перемещение половых клеток.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теплообмен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Мошонка поддерживает оптимальную температуру для сперматогенеза, защищая яички от перегрева.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женских половых органов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отвечают за созревание и ежемесячный выпуск яйцеклетки, начиная с периода полового созревания в 12–13 лет, и синтезируют женские половые гормоны, регулирующие весь репродуктивный процесс.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Маточные трубы транспортируют яйцеклетку к матке, где при оплодотворении происходит развитие эмбриона; сама матка служит местом для формирования и вынашивания плода в течение беременности.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Влагалище обеспечивает выход менструальной крови и служит родовым путём, а наружные половые органы защищают внутренние от инфекций и поддерживают оптимальные условия для репродукции.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созревание: особенности у мальчиков и девочек
</a:t>
            </a:r>
            <a:endParaRPr lang="en-US" sz="2263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начинается около 10–11 лет и продолжается до 15–17 лет, вызывая гормональные изменения и активный рост репродуктивных органов у детей обоих полов.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увеличиваются яички, появляется рост волос на лице и теле, голос становится глубже, начинается производство сперматозоидов, что обеспечивает их способность к размножению.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ускоряется рост молочных желёз, появляется первая менструация, изменяется форма тела — расширяются бёдра и талия, что связано с подготовкой организма к возможной беременности.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проходят через эмоциональные и физические изменения, которые важны для формирования взрослой половой системы и полового самоосознания.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Менструальный цикл и овуляция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менструального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цикла характеризуются отторжением слизистой матки и началом менструации, сопровождающейся кровянистыми выделениями, сигнализируя о начале нового цикла.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фолликула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яичнике в течение первых двух недель цикла растёт фолликул с яйцеклеткой, стимулируемый гормонами ФСГ и ЛГ, готовясь к возможному оплодотворению.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на 14–16 день зрелая яйцеклетка выходит из яичника в маточную трубу, где может встретиться со сперматозоидом для оплодотворения.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лютеина и подготовка матки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овуляции формируется жёлтое тело, которое выделяет прогестерон, поддерживающий маточную слизистую для имплантации возможного эмбриона.
</a:t>
            </a:r>
            <a:endParaRPr lang="en-US" sz="10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беременности и рождения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начало беременности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при слиянии сперматозоида и яйцеклетки в маточной трубе. Зигота начинает делиться и движется к матке, где прикрепляется к стенке для дальнейшего развития эмбриона.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плода и роды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развивается в матке около 40 недель, получая питание через плаценту. Когда наступает время, происходит родовой процесс, и ребёнок проходит через родовые пути наружу.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заболеваний половой системы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использования агрессивных средств без рекомендаций врача и обращайтесь за медицинской помощью при любых настораживающих симптомах, таких как зуд или выделения.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гигиена включает аккуратное подмывание и ежедневную смену белья из натуральных тканей, что снижает риск воспалений и инфекций без нарушения естественной микрофлоры.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передающиеся половым путем (ЗППП)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ЗППП включают инфекции, как ВИЧ, сифилис, гонорея и хламидиоз, которые могут иметь разные симптомы, но часто протекают бессимптомно, что требует особой внимательности.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признаками могут быть выделения, зуд и дискомфорт в половой сфере; при обнаружении симптомов важно своевременно обратиться к врачу для диагностики и лечения.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рекомендуется использовать барьерные средства защиты и соблюдать ответственное поведение в личной жизни, что значительно уменьшает риск заражения.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половую систему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обогащает организм нужными веществами для гормонального баланса и правильного функционирования половых органов.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способствует нормализации обмена веществ, улучшает циркуляцию крови и поддерживает репродуктивное здоровье.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привычки, такие как курение, алкоголь и наркотики, негативно влияют на гормоны, сокращая фертильность и нарушая работу органов.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вызывает гормональные сбои, затрудняя менструальные циклы и половое созревание, поэтому важен психологический комфорт.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подростков о половой системе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интересуются признаками взросления, такими как первая менструация у девочек и ночные поллюции у мальчиков, что часто вызывает много вопросов и переживаний.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понимать, что нормы развития индивидуальны: «раннее» или «позднее» созревание допустимо и зависит от наследственности и образа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Развенчание мифов о половой системе помогает подросткам осознанно воспринимать физиологические изменения и формировать здоровое отношение к своему телу.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половые системы человека и животных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половых систем у млекопитающих схоже с человеческим: есть яички и яичники, внутреннее оплодотворение и сложный процесс вынашивания потомства.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растения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чаще используют внешний тип оплодотворения, а у растений есть мужские и женские клетки, где опыление осуществляется ветром или животными.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обычно развивается только одна гонада — левый яичник, а оплодотворение внутреннее, что отличается от многих других позвоночных.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половой системе для подростков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половой системы помогает подросткам заботиться о здоровье, предупреждать болезни и воспринимать взросление как естественный и ответственный этап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2026-05-09T14:24:16Z</dcterms:created>
  <dcterms:modified xsi:type="dcterms:W3CDTF">2026-05-09T14:24:16Z</dcterms:modified>
</cp:coreProperties>
</file>