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английском языке: as … as и not as … as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сравнения: равенство и меньшая степень признака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as … as и not as … as помогают точно описывать людей, вещи и действия: одинаковый размер, скорость, вкус, цену, аккуратность или возраст. В русском языке они обычно передаются словами «такой же … как» и «не такой … как».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равенства: as + прилагательное или наречие + as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равенства между двумя словами as стоит прилагательное или наречие. Эта схема показывает, что два объекта или действия совпадают по выбранному признаку.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после второго as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as обычно ставят существительное, местоимение или целое словосочетание: as tall as her brother, as quickly as the others. Так сравнение становится полным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конструкции as … as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Lena is as tall as her sister. Предложение сообщает, что по росту девочки равны. Такая модель удобна, когда нужно кратко описать внешность или физические качества.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вес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bag is as heavy as yours. Здесь сравниваются два предмета, и у них один и тот же уровень признака — вес. Никакого усиления или уменьшения не появляется.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runs as fast as his friend. В этом примере сравнивается не предмет, а действие. Конструкция показывает, что оба человека бегут с одинаковой скоростью.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apple is as sweet as the orange. Здесь сравнение помогает описать вкус фруктов. Фраза ясно показывает, что сладость у них одинаковая.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форма: not as + adjective/adverb + as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not as + adjective/adverb + as означает, что первый объект выражает признак слабее. По-русски это обычно звучит как «не такой … как» или «не так … как».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bike is not as expensive as that one. My room is not as big as your room. В обоих случаях первое описание показывает меньшую степень признака.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speaks English not as clearly as the teacher. Здесь сравнивается способ действия, то есть манера говорить. Такая форма часто встречается в простых школьных диалогах и упражнениях.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68120"/>
            <a:ext cx="9144000" cy="19734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двумя формами сравнения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419344"/>
            <a:ext cx="34851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… as =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… as показывает, что два объекта находятся на одной шкале и имеют одинаковый признак. В предложении нет намёка на преимущество одного из них.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419344"/>
            <a:ext cx="34854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as … as =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not as … as указывает, что первый объект проявляет признак слабее, чем второй. Удобно представить это как две линии разной длины на одной шкале.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85776"/>
            <a:ext cx="4663800" cy="257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сравнения в английском языке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и их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строятся основные формы сравнения и что они означают в русском переводе.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as используется обычная форма слова. Таблица показывает две смысловые группы: равенство и меньшая степень признака.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84" y="1617079"/>
            <a:ext cx="312731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ставятся между as и as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между as и as стоят прилагательные: as cold as, as friendly as, as tall as. Они описывают качества предметов и людей и делают сравнение точным.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действий используются наречия: as slowly as, as carefully as, as well as. Они показывают, как именно выполняется действие, а не какой предмет перед нами.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объём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особые формы с количеством: as many as и as much as. После второго as часто идут существительное или местоимение: as fast as a car, as much as water.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школьного уровня, 6 класс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признаки для сравнения в школьных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эти признаки встречаются особенно часто, потому что их легко показать на простых и знакомых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признаков удобно подбирать знакомые прилагательные и наречия. Одна схема работает почти для любой повседневной характеристики.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прилагательными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not as strong as или not as noisy as показывает, что первый объект проявляет признак слабее. Такой способ помогает мягко и понятно выразить различие.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прилагательными конструкция сравнивает качество предмета или человека. Например: as kind as, as clean as. В обоих случаях речь идёт об одном признаке.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можно даже разные предметы, если у них есть общий признак. Главное — выбрать подходящее прилагательное и не менять его на сравнительную форму.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as стоит обычная форма слова, предложение построено правильно. Это удобный способ быстро проверить себя в упражнении или в коротком ответе.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наречиями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наречиями сравнивают не предметы, а действие: как быстро, как аккуратно или как тихо оно выполняется. Поэтому в предложении важен глагол, рядом с которым стоит наречие.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not as … as указывает, что действие происходит слабее. В примере not as well as видно, что первый человек выполняет действие хуже или менее успешно.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часто используют в коротких описаниях, инструкциях и школьных заданиях. Они помогают точно передать, как именно действует человек, животное или даже машина.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способ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… as показывает, что действие выполняется с той же степенью качества. Например, as quickly as означает «так же быстро, как», без усиления и без уменьшения.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as … as и not as … as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выбора правильной модели сравнения и проверки формы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после второго as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as часто ставят объектные местоимения: me, him, her, us, them. Они звучат естественно в коротких сравнениях и помогают избежать лишних повторов существительных.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as old as him, not as friendly as us, as tall as her. Такие примеры удобны, когда сравнение идёт с человеком, уже названным в разговоре.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или 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местоимения можно использовать полную группу: as old as my brother, as fast as the boys. Это делает высказывание точнее и понятнее для собеседника.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количества: as many as и as much as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many as употребляется с исчисляемыми существительными. Она подчёркивает большое количество отдельных предметов или людей, например as many as 20 students или as many as 7 books.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Нечисляемые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much as используется с неисчисляемыми существительными. Она подходит для воды, времени, работы, сахара и других неделимых поштучно понятий: as much as 2 liters of water.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меньший объём, используют not as many as и not as much as. Эти формы сохраняют ту же логику сравнения, но выражают недостаток количества.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 6 классе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as и not as нельзя ставить форму с -er или more. Ошибочно писать as taller as или not more fast as, потому что здесь нужна обычная форма.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конструкции должны стоять строго на своих местах. Форма not as fast as правильная, а not fast as — нет, потому что теряется нужная грамматическая схема.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not so … as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встречается форма not so … as, но в школьной практике обычно изучают not as … as. Лучше сначала уверенно освоить основную модель, а потом знакомиться с вариантами.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Пропущенное второе as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забывают второе as и пишут as big than. Это нарушает модель сравнения. Правильный вариант всегда содержит обе части конструкции: as … as.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учебной грамматики английского языка для 6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или 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ошибки возникают, когда ученики добавляют сравнительную степень вместо обычной формы. В этих моделях слово после as не изменяется.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 только конструкции с базовой формой прилагательного или наречия. Суффикс -er и слово more здесь не нужны.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810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63162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русским переводом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… as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чаще всего переводится как «такой же … как» или «так же … как». Выбор зависит от того, сравнивается ли качество предмета или способ действия.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as … as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обычно передаётся как «не такой … как» или «не так … как». Она помогает показать, что признак выражен слабее у первого объекта.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перевод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меняется в зависимости от признака: рост, вкус, скорость, цена, успех или аккуратность. Поэтому важно сначала понять смысл сравнения, а потом выбрать русскую формулировку.
</a:t>
            </a:r>
            <a:endParaRPr lang="en-US" sz="12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 разных ситуациях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подходит для людей, предметов и действий. Таблица показывает, как меняется перевод в зависимости от ситуации и признака сравнения.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универсальна: она работает для описания внешности, цены, скорости и успехов в учёбе. Меняется только прилагательное или наречие.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учебной грамматики английского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моделей для запоминания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fast as — not as fast as особенно полезна в рассказах о беге, машинах, поездах и спорте. Она сразу показывает, одинаковая ли скорость у двух объектов.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as big as — not as big as. Эти формы удобно использовать, когда сравниваешь рюкзаки, комнаты, дома или животных. Короткая пара помогает быстро выбрать нужную конструкцию.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good as — not as good as часто встречается в оценке результатов, блюд, фильмов и школьных работ. Такая модель помогает выразить сравнение без лишних слов.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old as — not as old as удобно использовать в разговорах о людях, животных и вещах. Если запомнить эту пару, легче строить предложения без ошибок в порядке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простых шаблона для уверенного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знаешь две основные модели сравнения: as … as для равенства и not as … as для меньшей степени признака. Главное — использовать базовую форму слова и выбирать точный признак сравнения.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2026-05-30T15:25:19Z</dcterms:created>
  <dcterms:modified xsi:type="dcterms:W3CDTF">2026-05-30T15:25:19Z</dcterms:modified>
</cp:coreProperties>
</file>