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мирового хозяйства: как устроена мировая экономика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отрасли, страны и регионы образуют единую мировую систему?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мировое хозяйство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не стоит на месте: она прошла путь от аграрной к индустриальной, а затем к постиндустриальной модели. На её структуру влияют ресурсы, технологии, транспорт, капитал и международные связи.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отрасли мирового хозяйства
</a:t>
            </a:r>
            <a:endParaRPr lang="en-US" sz="2212" dirty="0"/>
          </a:p>
        </p:txBody>
      </p:sp>
      <p:sp>
        <p:nvSpPr>
          <p:cNvPr id="12" name="Text 2"/>
          <p:cNvSpPr txBox="1"/>
          <p:nvPr/>
        </p:nvSpPr>
        <p:spPr>
          <a:xfrm>
            <a:off x="644562" y="1063862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принцип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мирового хозяйства объединяет предприятия и организации, выпускающие однородные товары или услуги по сходным технологиям и выполняющие близкие экономические функции.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44562" y="1861836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сектор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нему относятся сельское хозяйство, рыболовство и добыча сырья. Он обеспечивает экономику продовольствием и природными ресурсами, но в развитых странах занимает всё меньшую долю занятости.
</a:t>
            </a:r>
            <a:endParaRPr lang="en-US" sz="1055" dirty="0"/>
          </a:p>
        </p:txBody>
      </p:sp>
      <p:sp>
        <p:nvSpPr>
          <p:cNvPr id="14" name="Text 4"/>
          <p:cNvSpPr txBox="1"/>
          <p:nvPr/>
        </p:nvSpPr>
        <p:spPr>
          <a:xfrm>
            <a:off x="644562" y="2659824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Вторичный сектор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сектор включает промышленность и строительство. Его задача — переработка сырья в материалы и готовую продукцию, поэтому он создаёт значительную часть добавленной стоимости.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44549" y="3457820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Третичный сектор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охватывает транспорт, торговлю, финансы, связь, образование и медицину. Именно она становится ведущей в большинстве экономически развитых стран.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44536" y="4255815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Четвертичный сектор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связан с информацией, знаниями и инновациями: ИТ, программированием, НИОКР и управлением данными. Его роль быстро растёт вместе с цифровизацией экономики.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670723"/>
            <a:ext cx="4865100" cy="21249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Сектора экономики: сравнение по функциям и роли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структура экономики по мере роста уровня развития страны.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развития страны, тем заметнее доля услуг и знаний, а роль первичного сектора обычно снижается.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ILO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сферы услуг в ВВП разных стран и регионов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сильнее всего развита в экономиках, где высоки доходы населения, урбанизация и уровень образования.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по услугам — США и ЕС; более низкие значения у Китая и Бразилии показывают переходный характер их экономики.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latest available estimates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как основа продовольственной безопасности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обеспечивает сектор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даёт населению продукты питания и сырьё для пищевой и лёгкой промышленности, поэтому оно напрямую связано с продовольственной безопасностью страны.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мировом земледелии особенно важны пшеница, рис и кукуруза. Среди технических культур большое значение имеют соя, сахарный тростник и хлопок.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производители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Индия, США, Бразилия и Россия входят в число крупнейших производителей сельскохозяйственной продукции благодаря сочетанию площади, климата и агротехнологий.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США, Бразилия, Аргентина, Франция и Канада заметно выделяются в экспорте зерна и масличных культур, усиливая своё положение на мировом аграрном рынке.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сельскохозяйственной продукции к потребителю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продукции от природных условий до рынка и экспорта.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818" y="1242412"/>
            <a:ext cx="260662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7958" y="1242412"/>
            <a:ext cx="260662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818" y="2954337"/>
            <a:ext cx="260662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7958" y="2954337"/>
            <a:ext cx="260662" cy="29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89108" y="1242412"/>
            <a:ext cx="260662" cy="29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Добывающая промышленность и сырьевые ресурсы мира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природный газ остаются ключевыми ресурсами мировой энергетики и химической промышленности. Особенно велика их роль для стран Персидского залива и России.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 руда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Уголь, железная руда и руды цветных металлов обеспечивают металлургию и энергетику. Их добыча тесно связана с геологическим строением территории.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рынки чувствительны к конфликтам, санкциям, транспортным маршрутам и спросу промышленности, поэтому цены на ресурсы часто быстро меняются.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Редкоземельные элементы и другие дефицитные материалы становятся особенно важными для электроники, энергетики и высокотехнологичного производства.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экспортёры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Саудовская Аравия, Россия, Австралия, Чили, Канада и Норвегия входят в число заметных поставщиков сырья на мировой рынок.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энергопотребления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Энергобаланс меняется медленно: новые источники растут, но мировая экономика по-прежнему опирается на традиционные виды топлива.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сохраняют лидерство, однако рост возобновляемой энергетики указывает на постепенный переход к более устойчивой модели.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International Energy Agency, latest global energy balance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Обрабатывающая промышленность: создание готовой продукции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352791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Обрабатывающая промышленность превращает сырьё в готовые товары и формирует высокую добавленную стоимость, поэтому её значение особенно велико для экспорта и занятости.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3418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неё входят машиностроение, металлургия, химическая промышленность, автомобилестроение, электроника и производство бытовой техники. Эти отрасли часто образуют тесные производственные цепочки.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15574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Страны-лидеры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США, Германия, Япония и Южная Корея занимают ведущие позиции благодаря мощной промышленной базе, кадрам, технологиям и развитой логистике.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89697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технологическая волна
</a:t>
            </a:r>
            <a:pPr algn="l" indent="0" marL="0">
              <a:lnSpc>
                <a:spcPct val="115000"/>
              </a:lnSpc>
              <a:buNone/>
            </a:pPr>
            <a:r>
              <a:rPr lang="en-US" sz="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растут робототехника, микрочипы, медицинское оборудование и авиационная техника. Именно эти направления определяют конкурентоспособность промышленности в XXI веке.
</a:t>
            </a:r>
            <a:endParaRPr lang="en-US" sz="10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409672"/>
            <a:ext cx="4405200" cy="25135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специализации ведущих стран мира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страны занимают разные позиции в международном разделении труда: одни делают ставку на массовое производство, другие — на высокие технологии и экспорт знаний.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технологический уровень страны, тем сильнее её специализация в сложной промышленности и тем заметнее её влияние на мировые рынки.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OECD, UNIDO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 связующее звено мирового хозяйства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 стал основой дальних перевозок: он дешевле для крупных партий и связывает основные порты мира, обеспечивая движение сырья, топлива и готовых товаров.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и авиация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Автотранспорт обслуживает короткие и средние расстояния, а авиация — срочные и ценные грузы. Вместе они ускоряют доставку и делают рынки более связанными.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линии усилили сухопутные связи между промышленными районами и портами, особенно в Евразии и Северной Америке, где важны большие расстояния и устойчивые грузопотоки.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и узлы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и Панамский каналы, а также крупнейшие порты сокращают путь, время и стоимость перевозок. Поэтому они играют ключевую роль в мировой торговле.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 и ведущие товарные группы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крупные торговые потоки сосредоточены между тремя центрами — Азией, Европой и Северной Америкой. Именно здесь формируются основные цепочки поставок и спрос на сложную продукцию.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концентрируется в наиболее развитых и связанных регионах, а её рост опирается на международную кооперацию, транспорт и стандартизацию товаров.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WTO, UNCTAD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400" y="1025874"/>
            <a:ext cx="2889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6700" y="1037514"/>
            <a:ext cx="291900" cy="233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900" y="2389815"/>
            <a:ext cx="291900" cy="233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16699" y="2389815"/>
            <a:ext cx="291900" cy="2335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900" y="3742115"/>
            <a:ext cx="291900" cy="2335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и постиндустриальная экономика
</a:t>
            </a:r>
            <a:endParaRPr lang="en-US" sz="2012" dirty="0"/>
          </a:p>
        </p:txBody>
      </p:sp>
      <p:sp>
        <p:nvSpPr>
          <p:cNvPr id="1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797314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Банки, страхование и платёжные сервисы обеспечивают движение капитала и поддерживают работу компаний, поэтому без них современная экономика не может эффективно развиваться.
</a:t>
            </a:r>
            <a:endParaRPr lang="en-US" sz="1002" dirty="0"/>
          </a:p>
        </p:txBody>
      </p:sp>
      <p:sp>
        <p:nvSpPr>
          <p:cNvPr id="16" name="Text 3"/>
          <p:cNvSpPr txBox="1"/>
          <p:nvPr/>
        </p:nvSpPr>
        <p:spPr>
          <a:xfrm>
            <a:off x="4151113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колледжи и университеты формируют человеческий капитал, повышают квалификацию работников и создают основу для перехода к экономике знаний.
</a:t>
            </a:r>
            <a:endParaRPr lang="en-US" sz="1002" dirty="0"/>
          </a:p>
        </p:txBody>
      </p:sp>
      <p:sp>
        <p:nvSpPr>
          <p:cNvPr id="17" name="Text 4"/>
          <p:cNvSpPr txBox="1"/>
          <p:nvPr/>
        </p:nvSpPr>
        <p:spPr>
          <a:xfrm>
            <a:off x="797314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Интернет-платформы, облачные решения и онлайн-услуги быстро растут благодаря распространению связи, автоматизации процессов и спросу на удобные дистанционные форматы.
</a:t>
            </a:r>
            <a:endParaRPr lang="en-US" sz="1002" dirty="0"/>
          </a:p>
        </p:txBody>
      </p:sp>
      <p:sp>
        <p:nvSpPr>
          <p:cNvPr id="18" name="Text 5"/>
          <p:cNvSpPr txBox="1"/>
          <p:nvPr/>
        </p:nvSpPr>
        <p:spPr>
          <a:xfrm>
            <a:off x="4151113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Складские комплексы, доставка и управление цепочками поставок связывают производство с потребителем и делают торговлю быстрее, дешевле и надёжнее.
</a:t>
            </a:r>
            <a:endParaRPr lang="en-US" sz="1002" dirty="0"/>
          </a:p>
        </p:txBody>
      </p:sp>
      <p:sp>
        <p:nvSpPr>
          <p:cNvPr id="19" name="Text 6"/>
          <p:cNvSpPr txBox="1"/>
          <p:nvPr/>
        </p:nvSpPr>
        <p:spPr>
          <a:xfrm>
            <a:off x="797314" y="3730475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Здравоохранение, культура и туризм улучшают качество жизни населения и одновременно становятся крупными секторами занятости, особенно в городах.
</a:t>
            </a:r>
            <a:endParaRPr lang="en-US" sz="10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часть мировой экономики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куда едут за впечатлениями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Франция, Италия и Испания привлекают туристов сочетанием памятников культуры, музеев и удобной транспортной сети. Здесь туризм тесно связан с городской средой, торговлей и сферой общественного питания, создавая устойчивый спрос на услуги и рабочие места.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пляжные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 и Таиланд показывают, как важны тёплый климат и развитая гостиничная база. Потоки отдыхающих поддерживают авиаперевозки, экскурсионные маршруты, розничную торговлю и сезонную занятость в прибрежных регионах.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центры притяжения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остаются одним из крупнейших туристических рынков благодаря разнообразию направлений: от мегаполисов до национальных парков. Туризм здесь работает как межотраслевой комплекс, соединяющий транспорт, сервис, развлечения и локальный бизнес.
</a:t>
            </a:r>
            <a:endParaRPr lang="en-US" sz="12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отраслей мирового хозяйства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размещение отраслей определяется сочетанием природных, экономических и социальных условий.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и глобальные цепочки добавленной стоимости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компания может проектировать товар в одной стране, выпускать детали в другой, собирать их в третьей и продавать по всему миру. Это делает мировое хозяйство взаимозависимым и очень гибким.
</a:t>
            </a:r>
            <a:endParaRPr lang="en-US" sz="1264" dirty="0"/>
          </a:p>
        </p:txBody>
      </p:sp>
      <p:sp>
        <p:nvSpPr>
          <p:cNvPr id="10" name="Text 3"/>
          <p:cNvSpPr txBox="1"/>
          <p:nvPr/>
        </p:nvSpPr>
        <p:spPr>
          <a:xfrm>
            <a:off x="2432312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издержек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отдельных стадий производства в разные страны позволяет выбирать более выгодные условия: дешёвую рабочую силу, доступ к сырью, развитую инфраструктуру и крупные рынки сбыта.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03023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поставок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нарушается работа одного звена, сбой быстро распространяется на всю цепочку. Поэтому экономика стран, встроенных в такие сети, становится чувствительной к кризисам и логистическим ограничениям.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7375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особенно заметно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ярко глобальные цепочки видны в электронике, автомобилестроении, одежде и пищевой промышленности, где отдельные компоненты и услуги проходят через несколько государств.
</a:t>
            </a:r>
            <a:endParaRPr lang="en-US" sz="12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 отраслей по регионам мира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отражают уровень индустриализации, качество инфраструктуры и положение стран в международном разделении труда. Это не просто статистика, а карта экономической специализации мира.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развития региона, тем больше доля услуг и сложной промышленности; где инфраструктура слабее, там заметнее роль первичного сектора.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ILO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 изменения в отраслях мирового хозяйства
</a:t>
            </a:r>
            <a:endParaRPr lang="en-US" sz="2128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25" y="1560225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наводнения и нестабильный режим осадков всё сильнее влияют на сельское хозяйство, добычу ресурсов и транспорт, заставляя отрасли искать более устойчивые технологии.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77055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постепенно смещается к возобновляемым источникам энергии, более экономичным технологиям и снижению выбросов. Это меняет структуру спроса на топливо и оборудование.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8291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 цифровизация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Роботизация, искусственный интеллект и цифровые сервисы ускоряют производство и управление, но требуют новых навыков, инвестиций в образование и перестройки рабочих мест.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9529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география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Санкции, торговые конфликты и сбои логистики заставляют компании перестраивать цепочки поставок. В результате возрастает значение международной кооперации и технологической независимости.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хозяйство: система, в которой всё связано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мировой экономики нельзя рассматривать по отдельности: сырьё, производство, транспорт и услуги образуют единую цепь. Понимание этой взаимосвязи помогает увидеть логику развития стран и регионов.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2026-06-03T00:04:05Z</dcterms:created>
  <dcterms:modified xsi:type="dcterms:W3CDTF">2026-06-03T00:04:05Z</dcterms:modified>
</cp:coreProperties>
</file>