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3. Сложение дробей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дроби по простому правилу!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встречаются, когда что-то делят на равные части: яблоко, пиццу, шоколадку. Они помогают измерять длину, время и количество, а знакомые предметы делают счёт по частям понятным и интересным.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275" y="2248184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5061" y="2271184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в одной записи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22180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5400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показывает, сколько частей взяли от целого. Если записано 3/5, значит, выбрали три части из пяти равных частей.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9145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055061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разделили предмет. Все части должны быть одинаковыми, иначе дробь будет записана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дробь глазами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круг разделён на две одинаковые части, одна закрашенная половина сразу показывает 1/2. Когда частей четыре, одна закрашенная четверть выглядит уже как 1/4. Главное — чтобы кусочки были одного размера и не спорили друг с другом.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 равными кусочками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полоска помогает быстро понять дробь без лишних догадок. Разделите её на равные части и закрасьте нужное число клеточек. Тогда видно, сколько частей взято, и счёт становится почти как игра с раскраской.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Полоска, которую легко считать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сложить дроби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сложены правильно, результат тоже показывает части того же самого целого. Получается аккуратный ответ без перестройки всей дроби заново.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знаменателях размер частей не меняется. Поэтому прибавлять нужно только число взятых частей, то есть числители. Это и есть главное удобство такого сложения.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показывает, сколько частей получится, если объединить их вместе. Например, 1/4 и 2/4 складываются в 3/4 — почти как собрать один рисунок из кусочков.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сложения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одинаково ли разделено целое. Если части равные и число внизу совпадает, можно переходить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знаменатели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внизу не меняется, потому что размер частей остался прежним. Это помогает не перепутать дробь.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Оставляем общий знаменатель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только верхние числа и прибавляем их друг к другу. Так, 2/7 и 3/7 дают 5/7.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складываем числители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Полоску делим на 8 равных частей. Сначала закрашиваем 3 части, потом ещё 2. На рисунке сразу видно, что закрашенных кусочков стало больше, а каждый кусочек остался того же размера.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получается 5 из 8 частей. Такой пример удобно считать глазами: не нужно ничего усложнять, достаточно увидеть, как маленькие кусочки складываются в один понятный результат.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полоске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показывает, на сколько равных частей разделено целое. Если эти части не меняются, то и нижнее число в дроби остаётся тем 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помогает не перепутать верхнее и нижнее число. Дробь остаётся честной и аккуратной, как хорошо раскрашенная картинка.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меняется только количество взятых частей. Именно поэтому складывают числители: они отвечают за то, сколько кусочков получилось вместе.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знаменатель не меняется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пример по правилу сложения дробей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один целый предмет и ещё одна четверть такого же предмета.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дробь получается больше единицы. Это значит, что одного целого уже мало, и к нему добавилась ещё часть.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5/4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5/4 на рисунке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круг удобно закрасить полностью. Так видно, что сначала мы получили целый предмет, а не только его часть. Это помогает не потеряться в записи и сразу заметить, что дробь стала больше одного.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круг — целый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круге закрашивают только 1 из 4 частей. Вместе с первым кругом это и даёт 5/4: один целый круг и ещё одна четверть следующего. Рисунок получается очень наглядным и почти праздничным.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круг — ещё одна четверть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примеров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Проверяем знаменатели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одинаковые ли нижние числа у дробей. Если знаменатели совпадают, можно сложить дроби по правилу одного целого.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Складываем числители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прибавляем только верхние числа. Размер частей не меняется, поэтому именно числители показывают, сколько частей получилось вместе.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и проверяем ответ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Вписываем общий знаменатель, а если дробь больше одного целого, выделяем целую часть. Затем полезно сверить ответ с рисунком.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темы «Сложение дробей с одинаковыми знаменателями»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результат сложения 5/9 и 2/9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складываются только числители: 5 и 2. Знаменатель 9 остаётся прежним, потому что части одинаковые и не меняют размер.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7/9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5950" y="2113317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6875" y="2136317"/>
            <a:ext cx="468000" cy="41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 рисунку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460475" y="2087817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закрашенной частью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924075" y="2609748"/>
            <a:ext cx="35055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закрашено столько же частей, сколько получилось в записи, ответ верный. Картинка помогает быстро заметить лишнюю или недостающую часть.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3275" y="2087817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равные кусочки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716875" y="2609748"/>
            <a:ext cx="35055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все части фигуры были одинакового размера. Тогда дробь читается точно, а проверка по рисунку становится простой и понятной без лишней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три проверки: знаменатели совпадают, части равные, складываются только числители. Тогда пример решается аккуратно, а ответ не путается.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складывать дроби, у которых части разного размера. Сначала нужно убедиться, что целое разделено на одинаковые равные кусочки.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знаменатели, как обычные числа. Если у дробей одинаковые нижние числа, меняются только числители, а знаменатель в ответе остаётся тем 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дробей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была шоколадка, разделённая на шесть одинаковых кусочков. Сначала она съела 2/6, потом ещё 3/6. На рисунке легко показать одну плитку с закрашенными пятью частями — почти вся шоколадка исчезла!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и шоколадка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одинаковые, их удобно складывать прямо по кусочкам. В этой истории видно, как 2/6 и 3/6 превращаются в 5/6, а рисунок помогает не потеряться среди чисел и быстро проверить ответ.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счёт по долям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до целого и больше целого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дробей равна 4/4, это значит, что собран один целый предмет. Все части вместе составили полный круг, плитку или полоску.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получается 5/4, дробь уже больше одного целого. Здесь есть один целый предмет и ещё одна четверть такого же предмета.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полезно представить целый предмет на рисунке. Тогда сразу видно, сколько частей уже собрано и сколько ещё осталось.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показывают, что дробь может быть не только частью, но и числом больше 1. Это очень удобно для подсчёта в 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правилу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посмотри на рисунок или схему. Если картинка совпадает с ответом, значит пример решён верно и можно смело ставить точку.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сложи числители и оставь общий знаменатель. Именно верхние числа показывают, сколько частей стало вместе после сложения.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одинаковые ли знаменатели. Если нижние числа совпадают, можно идти дальше без остановки и 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складываем 1 и 2, а знаменатель 6 оставляем без изменений. Получается 3/6 — аккуратный ответ из одинаковых частей.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1/6 + 2/6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представить полоску, разделённую на восемь долек. После сложения числителей выходит 4/8, и видно, что части складываются как кусочки одного целого.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3/8 + 1/8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одинаковые, задача решается спокойно и без хитростей. Складываем 4 и 5, получаем 9/10, то есть почти целую фигуру.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4/10 + 5/10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дроби лучше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показывают на знакомых угощениях, всё становится яснее. Один кусочек пиццы, четверть торта или несколько долек шоколадки сразу напоминают: дробь — это часть целого, а не просто строчка с цифрами.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торт и шоколадка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полоска, разделённая на равные части, помогает считать без спешки. На ней хорошо видно, сколько кусочков уже закрашено и сколько ещё осталось, поэтому правило сложения запоминается быстрее и веселее.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для точного счёта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 главное правило: при одинаковых знаменателях складываются только числители. Рисунки, примеры и внимательная проверка помогают не ошибиться и сделать сложение дробей понятным и даже немного весёлым.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завершён: дроби складывать умеем!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2026-05-24T11:43:10Z</dcterms:created>
  <dcterms:modified xsi:type="dcterms:W3CDTF">2026-05-24T11:43:10Z</dcterms:modified>
</cp:coreProperties>
</file>