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значения сложносочинённых предложений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помогает понять смысл и пунктуацию в сложном предложении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сложносочинённые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 текстах и речи, помогают связывать мысли, сравнивать факты, показывать противопоставление и выбор, а ещё учат грамотно ставить запятые и точнее разбирать предложение.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сложносочинённое предложение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объединяет две или более простых частей. Каждая из них содержит свою грамматическую основу и может существовать как отдельное предложение.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такого предложения равны по смыслу и не зависят друг от друга. Одна не поясняет другую, а соединяется с ней как самостоятельная мысль.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обычно выражается сочинительным союзом. Именно он подсказывает, какое отношение есть между сообщениями: соединение, противопоставление или выбор.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верно понять предложение, нужно смотреть не только на союз, но и на содержание частей. Именно смысл помогает определить тип связи.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сочинительных союзов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сочинительных союзов показывают разные смысловые отношения между частями сложносочинённого предложения.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союзов указывает на свой тип связи: соединение, противопоставление или выбор.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«Сложносочинённое предложение»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и их значение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соединяет действия, признаки и события. Он часто показывает одновременность или последовательность, когда одна мысль естественно продолжает другую.
</a:t>
            </a:r>
            <a:endParaRPr lang="en-US" sz="94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новой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тоже и также вносят значение присоединения. С их помощью к уже сказанному добавляется ещё один факт, не нарушая общего смысла высказывания.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действия или факты идут рядом друг с другом. Они помогают перечислять события и связывать близкие по смыслу сообщения.
</a:t>
            </a:r>
            <a:endParaRPr lang="en-US" sz="912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 в значении «и» чаще встречается в пословицах, сказках и книжной речи. Такие предложения звучат плавно и торжественно, сохраняя близость сообщений.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 в сложносочинённом 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село, и стало прохладно» вторая часть показывает результат или следствие первого события. Союз помогает увидеть переход от одного состояния к другому.
</a:t>
            </a:r>
            <a:endParaRPr lang="en-US" sz="1269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может соединять действия людей, явления природы и сообщения о признаках. Поэтому он удобен для коротких, ясных и понятных высказываний.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встречается чаще других сочинительных союзов. Он связывает простые части, когда события происходят одновременно, последовательно или тесно связаны по смыслу.
</a:t>
            </a:r>
            <a:endParaRPr lang="en-US" sz="12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и значение противопоставления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а, но, да в значении «но», зато показывают различие между частями. Первая мысль как будто ожидала продолжения, но вторая меняет направление.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союзы соединяют признаки, поступки или состояния, которые отличаются друг от друга. Благодаря этому предложение становится более выразительным и точным.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связи особенно заметны в описаниях природы, предметов и поведения людей. Они помогают передать неожиданность, ограничение или более точную оценку.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сложносочинённых предложений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смысловые отношения встречаются в сложносочинённых предложениях и какие союзы их выражают.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 соединяются или перечисляются; реже выражаются противопоставление, выбор и чередование.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«Сложносочинённое предложение»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союзы: выбор и чередование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из 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показывают, что нужно выбрать один вариант из двух возможных. Они не соединяют одинаковые факты, а предлагают разные решения или действия.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то…то и не то…не то передают смену явлений или неустойчивость ситуации. Они помогают показать, что события происходят поочерёдно или с колебанием.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спросить себя: здесь соединение или выбор? Если части называют разные варианты, перед нами разделительный союз, а не союз соединения.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сложносочинённого предложения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установить связь между частями и объяснить знак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 сложносочинённого предложения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сложносочинённом предложении показывает, где одна часть заканчивается, а другая начинается. Она помогает быстро увидеть две самостоятельные грамматические основы и понять структуру высказывания.
</a:t>
            </a:r>
            <a:endParaRPr lang="en-US" sz="859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ставится между частями, если они равноправны и соединены союзами и, а, но, или, либо, зато, однако. Без запятой смысл и граница частей становятся неясными.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не только по правилу, но и для точного чтения смысла. Она помогает отделить сообщение об одном событии от сообщения о другом, не смешивая их в одно простое предложение.
</a:t>
            </a:r>
            <a:endParaRPr lang="en-US" sz="977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найдены две грамматические основы, нужно внимательно проверить союз и смысл связи. Тогда легче решить, где поставить запятую и как правильно прочитать предложение.
</a:t>
            </a:r>
            <a:endParaRPr lang="en-US" sz="10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типичное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смысловые отношения обычно передают разные сочинительные союзы.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союз может передавать разные оттенки смысла, поэтому значение нужно определять по контексту и содержанию частей.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сочинительные союзы в сложносочинённом предложении.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смысловые паузы в ССП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читаем сложносочинённое предложение, перед союзом обычно возникает небольшая пауза. Она помогает отделить одну самостоятельную часть от другой и услышать, что в предложении две грамматические основы.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не обрывается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части сложносочинённого предложения интонация сохраняет завершённость. Поэтому фраза звучит не как один слитный поток, а как два связанных сообщения, которые объединены смыслом и союзом.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 вечер, и улицы опустели — в этой записи хорошо слышна пауза перед союзом. Сначала сообщается один факт, затем второй, а интонация подсказывает, где проходит граница между частями.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и простое предложение с однородными членами
</a:t>
            </a:r>
            <a:endParaRPr lang="en-US" sz="1725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роль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 и относятся к одному слову. В сложносочинённом предложении части сообщают о разных событиях, признаках или действиях.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соединяет равноправные части с разными основами, это ССП. Если союз соединяет одинаковые по роли слова внутри одной основы, это простое предложение с однородными членами.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есть две или больше грамматических основ. Если основа только одна, перед нами простое предложение, даже если в нём несколько однородных членов.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выделяют подлежащее и сказуемое в каждой части. Такой порядок проверки помогает точно определить тип предложения и не перепутать его строение.
</a:t>
            </a:r>
            <a:endParaRPr lang="en-US" sz="8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ССП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 сначала проверить грамматические основы и только потом союз и смысл связи между частями.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на этапе поиска основ, поэтому именно этот шаг нужно отрабатывать особенно внимательно.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при разборе сложносочинённых предложений.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сложносочинённых предложений в 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сложносочинённые предложения помогают показать смену картин, движение и контраст. Они делают описание живым и позволяют автору быстро переключать внимание читателя.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общении такие предложения звучат естественно и удобно. С их помощью человек соединяет несколько мыслей в одном высказывании, не перегружая речь отдельными короткими фразами.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встречаются союзы и, но, или. Они помогают передать понятные отношения между событиями: соединение, противопоставление и выбор, поэтому широко используются в разных стилях речи.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сложносочинённого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точно определить строение, смысл и пунктуацию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основных значений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тепло, но ветер усилился. Союз, но подчёркивает смену признака: первая часть создаёт одно ожидание, а вторая сообщает о другом, противоположном явлении.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мы поедем в лагерь или останемся дома. Союз или указывает на альтернативу: выбирается один из двух возможных вариантов, поэтому части не сообщают об одном и том же.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светило солнце, то шёл дождь. Повторяющийся союз то…то показывает смену картин и помогает передать движение событий, которые происходят не одновременно, а поочерёдно.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прозвенел, и урок начался. Союз и показывает последовательность событий: сначала прозвучал звонок, затем началось занятие, а запятая разделяет две самостоятельные части.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Мини-таблица помогает быстро повторить союз, его значение и знак препинания в сложносочинённом 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правильной проверки нужно сначала найти основы, затем определить союз и только после этого объяснить знак препинания.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повторение темы «Сложносочинённое предложение»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строится из равноправных частей, соединённых сочинительным союзом. Чтобы правильно его понять, нужно найти основы, определить значение союза и не забыть о запятой.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2026-05-28T06:38:30Z</dcterms:created>
  <dcterms:modified xsi:type="dcterms:W3CDTF">2026-05-28T06:38:30Z</dcterms:modified>
</cp:coreProperties>
</file>