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растения: основные темы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— самая многочисленная группа растений, важная для жизни и природы.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цветковых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появились 140 миллионов лет назад. Их цветки и плоды помогли адаптироваться и доминировать во многих средах обитания, закрепившись как лидирующая группа растений.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цветкового растения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растения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Цветковое растение состоит из корня, стебля, листьев, цветка и плода. Каждый орган выполняет определённые биологические задачи в жизни растения.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и питает, стебель транспортирует вещества, листья производят пищу, цветок отвечает за размножение, а плод защищает семена.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его функции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надёжно удерживает растение в почве, одновременно всасывая воду и растворённые минералы, необходимые для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 характерна для двудольных, например, моркови, а мочковатая — для однодольных, например, пшеницы.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Изменённые корни, как клубни и корнеплоды, предназначены для накопления и хранения питательных веществ зимой.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воды и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проводящие ткани стебля вода, минералы и органические вещества перемещаются от корней к листьям и обратно, поддерживая жизненные процессы во всём растении.
</a:t>
            </a:r>
            <a:endParaRPr lang="en-US" sz="93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стебля в разрезе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поперечном срезе стебля можно видеть кору, древесину, сердцевину и проводящие пучки, отвечающие за транспорт и защиту внутренней структуры.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листьев и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 и цветы, обеспечивая их выгодное положение для процессов фотосинтеза и опыления. Разные растения имеют травянистые или древесные стебли.
</a:t>
            </a:r>
            <a:endParaRPr lang="en-US" sz="93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стебля в растении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и длина листа варьируются: у дуба они широкие и широкопластинчатые, а у злаков — узкие и вытянутые, что связано с их экологическими особенностями.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листовых форм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листа включают черешок, листовую пластинку и жилки, по которым распространяются вода и питательные вещества, поддерживая жизнедеятельность.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превращают углекислый газ и воду в питательные вещества с помощью света. При этом выделяется кислород — важный элемент для жизни на Земле.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главные фабрики питания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чашелистиков, лепестков, тычинок и пестика, обеспечивая процесс размножения и формирование семян.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органы, производят пыльцу; пестик — женский орган, где происходит оплодотворение.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и приятный аромат цветков привлекают опылителей: насекомых, птиц и даже ветер.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цветок преобразуется в плод, внутри которого созревают семена для нового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орган размножения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цветковых растений в 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занимают ведущее место по числу видов, что отражает их адаптивные возможности.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сложносочных и бобовых свидетельствует о разнообразии приспособлений и экологических ниш.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Флористический справочник,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в строении и росте между однодольными и двудольными представителями.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разные эволюционные стратегии и образ жизни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их значение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формируются после оплодотворения и защищают семена от неблагоприятных условий и повреждений.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такие как орехи, бобы и коробочки, характеризуются твёрдой оболочкой и разнообразием форм.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 вроде ягод, яблок и вишен помогают семенам распространяться с помощью животных, ветра и воды.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Опыляющие агенты цветковых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привлекают опылителей яркими красками, ароматом и нектаром, способствуя взаимовыгодному взаимодействию. Например, пчёлы собирают нектар на клеверных цветках, одновременно распространяя пыльцу.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опылителями цветковых растений являются разнообразные насекомые, такие как пчёлы и бабочки, а также птицы, например колибри. Некоторые растения опыляются при помощи ветра и летучих мышей.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семенное и вегетативное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осуществляется через образование семян после опыления, что обеспечивает генетическое разнообразие и адаптивность растений к меняющимся условиям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с помощью луковиц, корневищ или усиков, что позволяет растениям быстро распространяться и сохранять стабильные наследственные признаки.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второй способ особенно важен для сельского хозяйства, так как помогает сохранить ценные качества культурных растений и ускоряет процесс размножения.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вегетативных методов размножения позволяет эффективно восстанавливать популяции и поддерживать устойчивость экосистем.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цветковых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среды обитания и функции цветковых растений, поддерживающих жизненные сообщества.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поддерживают структуру экосистем, создавая условия для жизни других организмов и влияя на качество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экосистем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цветковых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они дают сырьё для текстильной промышленности и медицины, такие как хлопок и лекарственные растения, подчёркивая их комплексное значение для экономики и здоровья.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выступают основными поставщиками продуктов питания: зерновые культуры, овощи и фрукты — важные источники энергии для человека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систематического учёта редких видов, когда учёные стали фиксировать исчезающие цветковые растения для последующей защиты.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создание Красной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Красных книг России и мира, включающих более 2000 видов цветковых, нуждающихся в охране.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угроз исчезновения из-за вырубки лесов, загрязнения и инвазивных видов, что требует активных мер сохранения.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программ мониторинга и восстановления популяций редких растений с целью предотвращения их полного исчезновения.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цветковые: низкорослость и быстрый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берёза и песчанка растут низко к земле и успевают быстро цветти в короткое лето, что обеспечивает им успешное размножение в суровом климате.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стратегии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адаптации позволяют цветковым растениям эффективно освоить экстремальные экологические ниши, расширяя ареалы и повышая шансы на выживание вида.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растения: накопление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агава отличаются толстыми сочными стеблями и редуцированными листьями в виде колючек. Эти изменения помогают избегать испарения и накапливать влагу в условиях засухи.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цветковых к разным условиям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цветковых в цепях питания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выступают первичными производителями органического вещества, которое служит пищей для разнообразных травоядных животных в разных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насекомые, птицы и млекопитающие зависят от растений не только как источника питания, но и как среды обитания и размножения.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также неразрывно связан с цветковыми, получая продукты питания, сырьё и лекарства, что подчёркивает их фундаментальную роль в естественном круговороте веществ.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в культуре и традициях людей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узнана символом России, тюльпан ассоциируется с Голландией. Их изображения широко используют в декоративно-прикладном искусстве и флористике.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играют важную роль в обрядах, праздниках и искусстве многих народов, символизируя разные значения — от чистоты до любви и плодородия.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4557" y="1692275"/>
            <a:ext cx="17865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цветковых растениях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цветок — раффлезия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цветок достигает почти одного метра в диаметре и весит около 11 кг, являясь крупнейшим среди всех цветковых растений.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цветы — вольфия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рода вольфия имеют крошечные цветы размером примерно 1 мм, что делает их одними из самых миниатюрных цветковых.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и редкие цветения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цветковые, например кактус цереус, цветут исключительно ночью или лишь раз в несколько лет, что связано с их адаптацией к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основа жизни и культуры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обеспечивают биологическое разнообразие, снабжают человечество пищей, кислородом и материалами, а также вдохновляют на творчество, что делает их сохранение приоритетом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2026-05-08T17:17:32Z</dcterms:created>
  <dcterms:modified xsi:type="dcterms:W3CDTF">2026-05-08T17:17:32Z</dcterms:modified>
</cp:coreProperties>
</file>