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человек: взаимосвязь живой оболочки Земли и общества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 и судьба человека неразделимы.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биосфера стала ключевой темой XXI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урбанизация и развитие промышленности усилили нагрузку на природу. Климатические изменения, загрязнение и дефицит ресурсов уже влияют не только на экосистемы, но и на здоровье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оболочка жизни Земли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существует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нижнюю часть атмосферы, всю гидросферу и верхнюю часть литосферы. Именно здесь складываются условия, при которых живые организмы получают воду, воздух, свет и минеральные вещества.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обнаруживается до высоты примерно 20–25 километров в атмосфере, до 10–11 километров в океане и на глубину нескольких километров в литосфере. Эти пределы зависят от температуры, давления и доступности энергии.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азот, вода и кислород непрерывно переходят между живой и неживой природой. Биогеохимические круговороты поддерживают устойчивость биосферы и связывают между собой растения, животных, почвы, воды и атмосферу.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организмов изменяет состав среды, участвует в почвообразовании, очищении воды и накоплении кислорода. Поэтому биосфера — не просто пространство жизни, а активная система саморегуляции.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служит главным источником для большинства процессов в биосфере. Она обеспечивает фотосинтез, а значит, образование органического вещества, от которого прямо или косвенно зависит существование почти всех организмов.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биосферы и фактор её изменения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1000" y="1619622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нуждается в чистом воздухе, воде, плодородной почве и устойчивом климате. Его здоровье и качество жизни напрямую связаны с состоянием экосистем, а не только с уровнем развития техники.
</a:t>
            </a:r>
            <a:endParaRPr lang="en-US" sz="881" dirty="0"/>
          </a:p>
        </p:txBody>
      </p:sp>
      <p:sp>
        <p:nvSpPr>
          <p:cNvPr id="13" name="Text 3"/>
          <p:cNvSpPr txBox="1"/>
          <p:nvPr/>
        </p:nvSpPr>
        <p:spPr>
          <a:xfrm>
            <a:off x="261000" y="2308226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строительство городов, дорог и предприятий меняют рельеф, почвы и водный режим территорий. Такие преобразования часто происходят быстрее, чем природные системы успевают восстановиться.
</a:t>
            </a:r>
            <a:endParaRPr lang="en-US" sz="881" dirty="0"/>
          </a:p>
        </p:txBody>
      </p:sp>
      <p:sp>
        <p:nvSpPr>
          <p:cNvPr id="14" name="Text 4"/>
          <p:cNvSpPr txBox="1"/>
          <p:nvPr/>
        </p:nvSpPr>
        <p:spPr>
          <a:xfrm>
            <a:off x="258450" y="2996828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леса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болот, регулирование рек и интенсивное землепользование нарушают природные связи. В результате снижается способность территорий удерживать влагу, защищать почвы и поддерживать разнообразие видов.
</a:t>
            </a:r>
            <a:endParaRPr lang="en-US" sz="881" dirty="0"/>
          </a:p>
        </p:txBody>
      </p:sp>
      <p:sp>
        <p:nvSpPr>
          <p:cNvPr id="15" name="Text 5"/>
          <p:cNvSpPr txBox="1"/>
          <p:nvPr/>
        </p:nvSpPr>
        <p:spPr>
          <a:xfrm>
            <a:off x="258450" y="3685419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перевозки связаны с выбросами, шумом, отходами и высоким потреблением энергии. Именно эти виды деятельности сильнее всего влияют на атмосферу, водоёмы и качество городской среды.
</a:t>
            </a:r>
            <a:endParaRPr lang="en-US" sz="881" dirty="0"/>
          </a:p>
        </p:txBody>
      </p:sp>
      <p:sp>
        <p:nvSpPr>
          <p:cNvPr id="16" name="Text 6"/>
          <p:cNvSpPr txBox="1"/>
          <p:nvPr/>
        </p:nvSpPr>
        <p:spPr>
          <a:xfrm>
            <a:off x="258450" y="4374020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не внешний наблюдатель, а участник биосферы, способный как разрушать, так и восстанавливать её. От выбора технологий и привычек зависит масштаб воздействия на природу.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антропогенной нагрузки на природу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потребление ресурсов и выбросы росли быстрее, чем раньше. Урбанизация стала важным усилителем давления на природу.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показателя демонстрируют ускорение нагрузки. Это означает, что экосистемы всё чаще работают на пределе восстановительных возможностей.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Bank, IEA, Global Carbon Project; показатели за десятилетия, сводные и округлённые
</a:t>
            </a:r>
            <a:endParaRPr lang="en-US" sz="5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изменение климата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поглощение CO2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океан постоянно связывают часть углекислого газа, сглаживая колебания его содержания в атмосфере. Этот механизм помогает поддерживать климатическую устойчивость биосферы.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площадь поглотителей углерода, а сжигание угля, нефти и газа быстро добавляет в атмосферу новые объёмы CO2. Из-за этого природный круговорот перестаёт успевать за выбросами.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усиливает удержание тепла в атмосфере. Средний уровень CO2 уже превысил 420 ppm, что является одним из признаков глубокого климатического сдвига.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потепления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температурного режима приводит к засухам, таянию ледников, экстремальным осадкам и смещению природных зон. Эти процессы затрагивают сельское хозяйство, водные ресурсы и безопасность людей.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не ограничиваются одной территорией: они меняют режимы осадков, урожайность и условия жизни в разных регионах. Поэтому сокращение выбросов стало глобальной задачей.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влияет на экосистемы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воздействия экономики на природную среду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биосферы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источники и последствия экологических проблем тесно связаны между собой и усиливают друг друга.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биосферы не изолированы: одна часто усиливает другую, а значит, решение требует комплексных мер, а не разовых 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IPCC, WWF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его влияние на организм человека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 проникают глубоко в лёгкие и могут попадать в кровоток. Именно поэтому длительное вдыхание загрязнённого воздуха повышает риск хронических заболеваний и снижает общий уровень здоровья.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загрязнители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азота, диоксид серы и приземный озон раздражают дыхательные пути и ухудшают работу лёгких. Их концентрации особенно опасны в районах с интенсивным движением и промышленными выбросами.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автомобилей делают загрязнение воздуха повседневной проблемой крупных городов. Наибольший вред создают плотный трафик, пробки и длительное воздействие смога вблизи магистралей.
</a:t>
            </a:r>
            <a:endParaRPr lang="en-US" sz="836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связан не только с болезнями органов дыхания, но и с рисками для сердца и сосудов. Особенно уязвимы дети, пожилые люди и жители мегаполисов.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как ограниченный ресурс биосферы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лишь около 2,5% всех водных запасов Земли. При этом значительная её часть недоступна для прямого использования, поскольку находится в ледниках или под землёй.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использует примерно 70% мирового водозабора. Поэтому неэффективное орошение, потери в каналах и перерасход воды быстро превращаются в дефицит для других отраслей и населения.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 и быстро растущие города особенно остро ощущают нехватку воды. Там даже небольшие изменения климата или спроса сразу отражаются на быте и хозяйстве.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потерь, повторное использование воды и современные системы очистки помогают беречь ресурс. Рациональное водопользование становится условием продовольственной и экологической безопасности.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и причины сокращения видов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 особенно опасна, потому что одновременно лишает виды пищи, укрытий и путей миграции, повышая риск локального вымирания.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начинается прежде всего с разрушения среды обитания; остальные факторы часто усиливают этот процесс.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IPBES, WWF и ООН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сельское хозяйство и продовольственная безопасность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столетиями, поэтому даже умеренное разрушение приводит к долгим последствиям. Эрозия, засоление и уплотнение быстро снижают плодородие, а восстановление требует времени и затрат.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урожайностью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состояния почв напрямую зависят урожай, качество кормов и устойчивость сельского хозяйства. Истощение гумуса и загрязнение уменьшают продуктивность полей и повышают риски для продовольственной безопасности.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агроприёмы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лесополосы и минимальная обработка помогают сохранять структуру почвы, удерживать влагу и снижать эрозию. Такие методы поддерживают урожайность без чрезмерной нагрузки на экосистемы.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ограничение химической нагрузки уменьшают засоление и загрязнение грунтов. Это особенно важно в районах интенсивного земледелия, где ресурсы почвы расходуются быстрее, чем успевают восстанавливаться.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снижения вреда к восстановлению природы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мер: от изменения потребления до восстановления экосистем и природных территорий.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 способы снижения экологического ущерба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более эффективное использование ресурсов снижает выбросы, отходы и разрушение природных 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дают меры, которые уменьшают расход ресурсов ещё до появления отходов и выбросов.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отраслевым экологическим обзорам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как основа сохранения природы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природа сохраняется почти без вмешательства человека, что позволяет защищать редкие виды, изучать естественные процессы и отслеживать долгосрочные изменения экосистем.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проводят наблюдения за численностью видов, состоянием воды, лесов и почв. Такие данные важны для оценки состояния биосферы и принятия решений.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сочетают охрану природы с регулируемым посещением, поэтому помогают сохранять ландшафты и одновременно развивать экологическое просвещение и ответственное туризм.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сохраняют уникальные экосистемы России — от Арктики до Кавказа и Дальнего Востока. Это не только защита видов, но и сохранение природной памяти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в повседневной жизни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города: энергия, транспорт,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 вместе с включённым светом, работающими лифтами и потоком машин. Каждый такой день требует топлива, воды и электроэнергии, а значит — площади лесов, полей и водных систем, которые нужно использовать и восстанавливать.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столе — след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проходят длинный путь от поля, фермы или моря до кухни. Для них нужны почвы, корм, топливо и упаковка, поэтому рацион питания связан не только со здоровьем, но и с нагрузкой на биосферу.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не исчезают сами по себе: они требуют сбора, переработки или безопасного захоронения. Чем больше покупок, одноразовых вещей и лишней упаковки, тем сильнее давление на экосистемы, которые поглощают последствия человеческой активности.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результативные способы снижения нагрузки на биосферу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сокращают потребление энергии и сырья уже на этапе повседневной деятельности и производства.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следует отдавать профилактике: чем меньше ресурсов расходуется изначально, тем ниже выбросы, отходы и ущерб экосистемам.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ООН, IPCC и экологических обзоров
</a:t>
            </a:r>
            <a:endParaRPr lang="en-US" sz="6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школьника в сохранение биосферы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бумаги, пластика и металла делает переработку реальной частью повседневной жизни. Даже небольшие объёмы, собранные систематически, уменьшают нагрузку на свалки и экономят сырьё.
</a:t>
            </a:r>
            <a:endParaRPr lang="en-US" sz="924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свет, закрывать кран и разумно пользоваться техникой — простые действия, которые формируют привычку к ответственному потреблению. Они особенно важны в школе и дома, где ресурсы расходуются ежедневно.
</a:t>
            </a:r>
            <a:endParaRPr lang="en-US" sz="907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контейнер и сумка снижают количество мусора и уменьшают спрос на лишний пластик. Такой выбор показывает, что удобство может сочетаться с экологической дисциплиной.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 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посадке деревьев, сборе макулатуры и экологических мероприятиях помогает увидеть практический результат совместных действий. Это развивает чувство личной причастности к состоянию природы.
</a:t>
            </a:r>
            <a:endParaRPr lang="en-US" sz="912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Экопривычки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экологические нормы становятся частью школьной среды, они легче переходят в повседневную жизнь. Так знания о биосфере превращаются в устойчивое поведение, а не остаются только теорией.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биосфера будущего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сталкивается с загрязнением, утратой видов и ростом потребления. Именно сейчас решается, будет ли развитие идти ценой разрушения природы или через более ответственное природопользование.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чистым технологиям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выбросов, повышение энергоэффективности и развитие возобновляемой энергетики уменьшают давление на экосистемы и делают экономику менее зависимой от истощаемых ресурсов.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о биосфере становятся частью культуры, люди лучше понимают последствия своих решений. Это усиливает поддержку природоохранных мер и меняет повседневные привычки.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охраны природы, справедливого распределения ресурсов и международного сотрудничества создаёт условия, при которых биосфера сохраняет способность поддерживать жизнь.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не фон, а условие нашего будущего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биосферы определяет здоровье людей, устойчивость экономики и качество жизни будущих поколений. Сохраняя экосистемы, мы сохраняем собственные жизненные основы.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2026-06-01T21:04:27Z</dcterms:created>
  <dcterms:modified xsi:type="dcterms:W3CDTF">2026-06-01T21:04:27Z</dcterms:modified>
</cp:coreProperties>
</file>