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уравнений в алгебре: как находить общее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уравнения — одно общее решение.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системы уравнений в 9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уравнений помогают решать задачи, где одной переменной недостаточно. Они связывают алгебру с жизненными ситуациями, графиками на координатной плоскости и поиском двух неизвестных одновременно. Важно не только найти ответ, но и понять его смысл.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системы и решения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уравнений — это несколько уравнений, записанных вместе и объединённых фигурной скобкой. Все они содержат одни и те же неизвестные и рассматриваются одновременно.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решением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Решением называют пару значений, например (x; y), которая делает верными все уравнения сразу. Если хотя бы одно равенство нарушается, такая пара не подходит.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57271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нужна пара чисел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линейной системе с двумя переменными обычно ищут именно два значения, а не одно число отдельно. Только вместе они могут удовлетворить обоим уравнениям.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98034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найденные значения подставляют в каждое уравнение системы. Если везде получается верное равенство, решение действительно общее и правильное.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300393"/>
            <a:ext cx="4022400" cy="15912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решений системы зависит от того, как расположены графики двух уравнений.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графику можно сразу понять, сколько решений имеет система: одна точка, отсутствие пересечения или полное совпадение прямых.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взаимным расположением графиков линейных уравнений и числом общих решений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систем и число решений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смысл решения системы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904675" y="103717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уравнение — прямая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уравнение с двумя переменными задаёт прямую на координатной плоскости. Поэтому система из двух уравнений рассматривается как две линии, построенные на одном чертеже.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04675" y="233512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решение видно на графике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прямые пересекаются, их общая точка и есть решение системы. Её координаты подходят обоим уравнениям одновременно, потому что принадлежат обеим прямым.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04675" y="363307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не имеют общих точек, значит решений нет. Если прямые совпадают, каждая их точка подходит системе, и решений становится бесконечно много.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подстановкой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свести систему к одному уравнению с одной переменной.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825" y="1006850"/>
            <a:ext cx="334200" cy="33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53763" y="1006850"/>
            <a:ext cx="292425" cy="33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11238" y="2517063"/>
            <a:ext cx="292425" cy="33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метод подстановки особенно удобен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39725" y="1512665"/>
            <a:ext cx="21795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переменная уже выражена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подстановки особенно удобен, когда одно уравнение уже записано в виде y=2x+1, x=5-y или x=3. Тогда шаги решения становятся короткими и понятными.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424775" y="1512665"/>
            <a:ext cx="21795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одному уравнению
</a:t>
            </a:r>
            <a:pPr algn="l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преимущество метода — быстрое превращение системы в одно уравнение с одной неизвестной. После этого остаётся решить обычную задачу и подставить найденное значение обратно.
</a:t>
            </a:r>
            <a:endParaRPr lang="en-US" sz="1352" dirty="0"/>
          </a:p>
        </p:txBody>
      </p:sp>
      <p:sp>
        <p:nvSpPr>
          <p:cNvPr id="13" name="Text 4"/>
          <p:cNvSpPr txBox="1"/>
          <p:nvPr/>
        </p:nvSpPr>
        <p:spPr>
          <a:xfrm>
            <a:off x="3482250" y="3022878"/>
            <a:ext cx="21795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преобразований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хорошо работает в системах с простыми коэффициентами, где одну переменную можно выразить без дробей и длинных преобразований. Это экономит время и уменьшает число ошибок.
</a:t>
            </a:r>
            <a:endParaRPr lang="en-US" sz="136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сложением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исключить одну переменную и получить уравнение с одной неизвестной.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метод сложения часто работает быстрее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13235" y="945877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исчезает переменная
</a:t>
            </a:r>
            <a:pPr algn="l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коэффициенты уже противоположны, например 2x и -2x, сложение убирает одну переменную почти без дополнительных действий. Это делает решение короче и аккуратнее.
</a:t>
            </a:r>
            <a:endParaRPr lang="en-US" sz="1384" dirty="0"/>
          </a:p>
        </p:txBody>
      </p:sp>
      <p:sp>
        <p:nvSpPr>
          <p:cNvPr id="9" name="Text 2"/>
          <p:cNvSpPr txBox="1"/>
          <p:nvPr/>
        </p:nvSpPr>
        <p:spPr>
          <a:xfrm>
            <a:off x="513235" y="2366341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дробей
</a:t>
            </a:r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особенно полезен там, где подстановка дала бы длинные дробные выражения. Вместо сложных преобразований можно быстро получить более простое уравнение.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513235" y="3781452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одинаковых коэффициентов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коэффициенты при одной переменной легко сделать одинаковыми, достаточно умножить уравнения и затем сложить или вычесть их. Такой приём часто встречается в школьных примерах.
</a:t>
            </a:r>
            <a:endParaRPr lang="en-US" sz="1352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решения систем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метода помогают решать одни и те же системы, но по-разному: быстро, точно или наглядно.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Алгебраические способы точнее для вычислений, а графический метод лучше всего показывает смысл решения через пересечение прямых.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учебных свойств методов решения систем уравнений в 9 классе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в системе уравнений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7831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в оба уравнения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пары чисел подставьте x и y в первое и второе уравнение. Если оба равенства выполняются, найденный ответ действительно является решением системы.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31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исходной записью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показывает, не допущена ли ошибка в вычислениях или преобразованиях. Особенно внимательно нужно смотреть на знаки, дроби, скобки и перенос слагаемых между частями уравнения.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248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 несоответствии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хотя бы одно равенство не выполняется, ответ нельзя считать верным. Тогда нужно вернуться к решению, найти ошибочный шаг и исправить вычисления.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248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проверки в тетради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работе проверку часто записывают полностью, а не только устно. Это помогает показать ход рассуждений и быстрее заметить, где именно возникла ошибка.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349053"/>
            <a:ext cx="4336500" cy="22256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систем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где чаще всего возникают ошибки и к чему они приводят при решении систем уравнений.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 самой идеей метода, а с невнимательностью при преобразованиях и проверке ответа.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решения систем уравнений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5300" y="2015075"/>
            <a:ext cx="235200" cy="23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53975" y="2015075"/>
            <a:ext cx="205800" cy="23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250" y="2015075"/>
            <a:ext cx="235200" cy="235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1525" y="2023075"/>
            <a:ext cx="246600" cy="219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системы уравнений связаны с текстовыми задачами
</a:t>
            </a:r>
            <a:endParaRPr lang="en-US" sz="2339" dirty="0"/>
          </a:p>
        </p:txBody>
      </p:sp>
      <p:sp>
        <p:nvSpPr>
          <p:cNvPr id="12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0960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и количество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помогает связать стоимость одной покупки и число одинаковых предметов. Так можно узнать, сколько тетрадей или ручек купили и сколько заплатили за каждую группу.
</a:t>
            </a:r>
            <a:endParaRPr lang="en-US" sz="1500" dirty="0"/>
          </a:p>
        </p:txBody>
      </p:sp>
      <p:sp>
        <p:nvSpPr>
          <p:cNvPr id="14" name="Text 3"/>
          <p:cNvSpPr txBox="1"/>
          <p:nvPr/>
        </p:nvSpPr>
        <p:spPr>
          <a:xfrm>
            <a:off x="263357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 время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движение обычно нужно учесть два условия сразу: путь и время или скорость и время. Система позволяет описать встречное движение и найти неизвестные величины.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475755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и ширина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геометрических задачах неизвестны размеры фигуры, например стороны прямоугольника. Два условия задачи превращаются в два уравнения, которые дают точные размеры.
</a:t>
            </a:r>
            <a:endParaRPr lang="en-US" sz="1500" dirty="0"/>
          </a:p>
        </p:txBody>
      </p:sp>
      <p:sp>
        <p:nvSpPr>
          <p:cNvPr id="16" name="Text 5"/>
          <p:cNvSpPr txBox="1"/>
          <p:nvPr/>
        </p:nvSpPr>
        <p:spPr>
          <a:xfrm>
            <a:off x="688152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удобно применять, когда нужно распределить предметы по группам и найти их общее число. Такой подход делает условие задачи понятным и переводит его на язык алгебры.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текста задачи к 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перевести условие задачи на язык уравнений и получить ответ.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6050" y="228800"/>
            <a:ext cx="4720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и координатная плоскость в 9 классе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89050" y="1337298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уравнение — прямая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уравнении две переменные, ему можно поставить в соответствие прямую на координатной плоскости. Поэтому график системы состоит из двух прямых, которые нужно рассматривать вместе.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9050" y="2564445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 —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решение системы находится в точке, где обе прямые пересекаются. Координаты этой точки подходят сразу обоим уравнениям, поэтому они и являются ответом.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89050" y="3791591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построения важна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координаты точки получаются дробными, построение требует аккуратности. Небольшая ошибка в разметке осей или масштабе может изменить положение точки пересечения.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случая для числа решений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ответ системы определяется не только уравнениями, но и их взаимным положением на плоскости.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линейных систем важно сначала понять вид прямых: это сразу подсказывает, есть ли решение и сколько их будет.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 линейных систем с двумя переменными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с тремя неизвестными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7831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переменные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задаче нужно найти не две, а три неизвестные величины. Тогда используют систему из трёх уравнений, чтобы получить полный набор значений.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31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исключение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 удобных приёмов — поочерёдно исключать переменные. Сначала сводят систему к двум уравнениям, а затем решают более простую задачу.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248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 же идея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большее число букв, смысл остаётся прежним: нужно найти такие числа, которые подходят каждому уравнению одновременно и не противоречат условиям.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248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Реже в школе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такие системы встречаются реже, чем пары уравнений с двумя переменными. Но они помогают понять, как алгебра работает с более сложными моделями.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системы уравнений нужны в реальной жизни
</a:t>
            </a:r>
            <a:endParaRPr lang="en-US" sz="2483" dirty="0"/>
          </a:p>
        </p:txBody>
      </p:sp>
      <p:sp>
        <p:nvSpPr>
          <p:cNvPr id="8" name="Text 1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в магазине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кассе часто нужно быстро понять, сколько стоят разные товары вместе. Если известно общее число покупок и общая сумма, система уравнений помогает найти цену каждого предмета и проверить, хватает ли денег.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двух движущихся объектов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два человека или два автомобиля движутся навстречу друг другу, важно учесть и скорость, и время. Система позволяет связать эти данные и определить, где и когда произойдёт встреча.
</a:t>
            </a:r>
            <a:endParaRPr lang="en-US" sz="1179" dirty="0"/>
          </a:p>
        </p:txBody>
      </p:sp>
      <p:sp>
        <p:nvSpPr>
          <p:cNvPr id="10" name="Text 3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 модели
</a:t>
            </a:r>
            <a:pPr algn="ctr" indent="0" marL="0">
              <a:lnSpc>
                <a:spcPct val="100000"/>
              </a:lnSpc>
              <a:buNone/>
            </a:pPr>
            <a:r>
              <a:rPr lang="en-US" sz="5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нужны не только в задачах про покупки и движение. Их используют, чтобы найти длину и ширину прямоугольника, сравнить размеры деталей или описать простую смесь из двух компонентов.
</a:t>
            </a:r>
            <a:endParaRPr lang="en-US" sz="1225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1975052"/>
            <a:ext cx="4022400" cy="2241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помогает не пропустить ни одного важного шага при решении системы уравнений и оформлении ответа.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выполнять шаги по порядку, решение становится более понятным, а вероятность ошибки заметно снижается.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текстовых задач и систем уравнений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чек-лист решения системы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уравнений — важный инструмент алгебры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уравнений помогают переводить условия задач на язык математики и находить общий ответ для нескольких неизвестных. Чем увереннее вы владеете подстановкой, сложением и графиками, тем легче решать задачи 9 класса.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2026-05-29T15:45:35Z</dcterms:created>
  <dcterms:modified xsi:type="dcterms:W3CDTF">2026-05-29T15:45:35Z</dcterms:modified>
</cp:coreProperties>
</file>