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водоросли: ключевые темы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древние организмы, важные для экосистем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появились более 1,5 миллиарда лет назад и стали предками растений. С тех пор изучение водорослей помогает понять развитие жизни и разнообразие экосистем на Земле.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биология водорослей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водоросли? Их строение и особенности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это автотрофные организмы, способные к фотосинтезу. Они не имеют корней, стеблей и листьев, что отличает их от высших растений, но обеспечивают кислород и пищу в водных экосистемах.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моря и пресных вод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и форм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варьируются от микроскопических одноклеточных до массивных многоклеточных форм. Их размеры и структуры позволяют занимать разные экологические ниши.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хлоропластов
</a:t>
            </a:r>
            <a:endParaRPr lang="en-US" sz="1472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пигменты, улавливающие свет для фотосинтеза. Именно они дают водорослям способность преобразовывать энергию солнца в полезные вещества.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отличаются ярко-зелёной окраской и служат ссылкой к предкам высших растений, обитают в пресной и морской воде.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водорослей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 имеют оливковый оттенок и встречаются преимущественно в морях, формируя крупные заросли в прибрежных зонах.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багряного цвета, обитают в морской воде, часто на больших глубинах, используют фикобилины для улавливания света.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Сине-зелёные водоросли, на самом деле цианобактерии, одноклеточные представители с уникальной способностью к фиксации азота.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популярных водорослей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Спирогира образует длинные нити в пресных водоёмах. Её характерная спиральная структура хлоропластов хорошо видна под микроскопом, что отличает её от других видов.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Спирогира — нитчатая зелёная водоросль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— гигантская бурая водоросль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достигает длины до 15 метров. Используется как пищевая добавка, широко распространена в морских прибрежных районах северного полушария.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Хлорелла — одноклеточная зелёная водоросль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Хлорелла применяется в биотехнологиях и диетическом питании, она богата белком и быстро растёт в пресных водах, что делает её перспективным источником пищи и биомассы.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встречаются в самых разных средах: морская и пресная вода, влажные почвы, скалы и даже на деревьях, благодаря способности адаптироваться к условиям.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водорослей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многочисленны водоросли в прибрежных зонах, где создают густые заросли — альгалы, обеспечивающие пищу и укрытия для множества организмов.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приспособлены к экстремальным условиям, например, к холодам и высокой солёности, что позволяет им выживать в редких и сложных местах.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25" y="1159739"/>
            <a:ext cx="1963200" cy="17676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482" y="1159727"/>
            <a:ext cx="1963200" cy="17676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7956" y="1159727"/>
            <a:ext cx="1963200" cy="17676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413" y="1159727"/>
            <a:ext cx="1963200" cy="176764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водоросли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06975" y="3695079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водорослей находится ядро, управляющее функциями, и цитоплазма, где протекают жизненно важные процессы, поддерживающие жизнеспособность клетки.
</a:t>
            </a:r>
            <a:endParaRPr lang="en-US" sz="1124" dirty="0"/>
          </a:p>
        </p:txBody>
      </p:sp>
      <p:sp>
        <p:nvSpPr>
          <p:cNvPr id="12" name="Text 3"/>
          <p:cNvSpPr txBox="1"/>
          <p:nvPr/>
        </p:nvSpPr>
        <p:spPr>
          <a:xfrm>
            <a:off x="406975" y="3155729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цитоплазма — центр жизни клетки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254247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и клеточная стенка
</a:t>
            </a:r>
            <a:endParaRPr lang="en-US" sz="1375" dirty="0"/>
          </a:p>
        </p:txBody>
      </p:sp>
      <p:sp>
        <p:nvSpPr>
          <p:cNvPr id="14" name="Text 5"/>
          <p:cNvSpPr txBox="1"/>
          <p:nvPr/>
        </p:nvSpPr>
        <p:spPr>
          <a:xfrm>
            <a:off x="254247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участвуют в запасании воды и веществ, а прочная клеточная стенка обеспечивает защиту и поддерживает форму водоросли.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77953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 пигменты
</a:t>
            </a:r>
            <a:endParaRPr lang="en-US" sz="1375" dirty="0"/>
          </a:p>
        </p:txBody>
      </p:sp>
      <p:sp>
        <p:nvSpPr>
          <p:cNvPr id="16" name="Text 7"/>
          <p:cNvSpPr txBox="1"/>
          <p:nvPr/>
        </p:nvSpPr>
        <p:spPr>
          <a:xfrm>
            <a:off x="4677953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 хлорофиллом и другими пигментами позволяют улавливать световую энергию для фотосинтеза — основного источника питания водорослей.
</a:t>
            </a:r>
            <a:endParaRPr lang="en-US" sz="1124" dirty="0"/>
          </a:p>
        </p:txBody>
      </p:sp>
      <p:sp>
        <p:nvSpPr>
          <p:cNvPr id="17" name="Text 8"/>
          <p:cNvSpPr txBox="1"/>
          <p:nvPr/>
        </p:nvSpPr>
        <p:spPr>
          <a:xfrm>
            <a:off x="681340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Запасные вещества клетки
</a:t>
            </a:r>
            <a:endParaRPr lang="en-US" sz="1375" dirty="0"/>
          </a:p>
        </p:txBody>
      </p:sp>
      <p:sp>
        <p:nvSpPr>
          <p:cNvPr id="18" name="Text 9"/>
          <p:cNvSpPr txBox="1"/>
          <p:nvPr/>
        </p:nvSpPr>
        <p:spPr>
          <a:xfrm>
            <a:off x="681340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запасают энергию в виде крахмала и других веществ, что помогает им выживать в неблагоприятных условиях и обеспечивает рост.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57224"/>
            <a:ext cx="4365000" cy="18962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биологические справочники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по цвету, среде, размерам, запасным веществам и характерным видам.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пигментов и запасных веществ даёт водорослям возможность адаптироваться к разным условиям.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зелёных, бурых и красных водорослей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преобразуют солнечный свет, воду и углекислый газ в органические вещества и кислород, поддерживая жизнь в водных экосистемах.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фотосинтезе участвуют хлоропласты с пигментами, дающими зеленый, красный или коричневый оттенок и улучшающими захват света на разных глубинах.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являются одним из самых значимых источников кислорода, обеспечивая до половины мирового производства кислорода в атмосфере.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пигментах позволяют водорослям эффективно использовать свет на разных глубинах и в разнообразных биотопах.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у водорослей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водоросли и фитопланктон вместе производят около 50% кислорода, что имеет ключевое значение для атмосферы.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экологические отчёты и профильные журналы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морские экосистемы играют критическую роль в поддержании кислородного баланса на планете.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водорослей в производство кислорода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автотрофные организмы, которые поглощают необходимые минеральные вещества и углекислый газ всей поверхностью тела для фотосинтеза и роста.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размножение водорослей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у водорослей может быть бесполым, например, путём клеточного деления или образования спор, а также половым — путём слияния гамет разных особей.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способны существовать как отдельные клетки, так и формировать большие колонии, что помогает им выживать в разных условиях среды.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являются основным источником питания для множества водных организмов, включая зоопланктон, рыбьих личинок и мелких ракообразных.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водоросли энергия солнечного света передаётся на высшие уровни пищевой пирамиды, влияя на численность и биомассу водных животных.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водорослей в пищевых цепях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очищают воду, поглощая избыточные питательные вещества, такие как нитраты и фосфаты, что снижает загрязнение водных экосистем.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создают среды обитания, служащие укрытиями и пищей для разнообразных водных организмов, поддерживая биологическое разнообразие.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 круговороте веществ, помогая поддерживать химическое равновесие и здоровье экосистемы озёр, рек и морей.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водорослей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видов и количества водорослей быстро отражает нарушения качества воды, включая загрязнение и изменение кислотности (pH).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как биоиндикаторы состояния водоёмов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массовых цветений некоторых водорослей говорит о повышенном уровне загрязнений или начале процессов эвтрофикации водоёма.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состава водорослей помогает специалистам оценивать экологическое состояние и предпринимать меры по сохранению водных ресурсов.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водорослей человеком: пищевая ценность и культура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широко употребляется в странах Азии как полезный диетический продукт. Она содержит микроэлементы и витамины, поддерживающие здоровье щитовидной железы и общий обмен веществ.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— морская капуста, богатая йодом и витаминами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Порфира в традиционной кухне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красных водорослей используют для приготовления популярных блюд, таких как суши и салаты. Порфира богата белками и антиоксидантами, улучшает пищеварение и придаёт блюдам неповторимый вкус.
</a:t>
            </a:r>
            <a:endParaRPr lang="en-US" sz="1124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Спирулина — суперфуд с высоким содержанием белка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Одноклеточная водоросль спирулина всё чаще применяется как пищевая добавка благодаря богатому составу: витамины, минералы и аминокислоты способствуют укреплению иммунитета.
</a:t>
            </a:r>
            <a:endParaRPr lang="en-US" sz="11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водорослей получают агар-агар, который используется для гелеобразования в фармацевтике и пищевой промышленности.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 медицине, промышленности и сельском хозяйстве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Альгинаты и карагинаны применяются в косметике и для стабилизации продуктов, обеспечивая текстуру и продлевая срок хранения.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Экстракты водорослей служат натуральными удобрениями и кормами, улучшая рост растений и здоровье домашних животных.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водоросли исследуют как сырьё для биотоплива и лекарственных препаратов, расширяя возможности экологически чистых технологий.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717823"/>
            <a:ext cx="4164900" cy="1947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FAO, World Aquaculture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страны-лидеры по выращиванию и переработке водорослей, включая объёмы основных видов — ламинарии, порфиры и спирулины.
</a:t>
            </a:r>
            <a:endParaRPr lang="en-US" sz="1026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обеспечивает свыше 80% мирового производства водорослевой продукции, при этом Китай занимает лидирующую позицию по всем ключевым видам.
</a:t>
            </a:r>
            <a:endParaRPr lang="en-US" sz="111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продуктов из водорослей по странам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воды вызывается массовым ростом водорослей из-за поступления избыточных удобрений и органических веществ в водоёмы.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явления: цветение воды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явление снижает прозрачность воды и уменьшает концентрацию кислорода, что приводит к гибели водных организмов и ухудшению экосистемы.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чаще наблюдается летом при высоких температурах и слабом течении, требуя контроля качества вод и предотвращения загрязнения.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водорослях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ламинарии могут достигать более 60 метров, являясь одними из самых крупных водорослей на планете. Их массивные заросли создают уникальные морские экосистемы.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ламинарии — рекордсмены длины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Биолюминесценция водорослей ноктилюки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водорослей способны светиться ночью, вызывая голубоватое свечение воды в морях. Это явление привлекает внимание учёных и туристов.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 древности как источник красителей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водорослей изготавливали зелёные и синие красители для тканей. Эти натуральные пигменты использовались в текстильной промышленности и ремёслах разных культур.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Водоросли: ключевые ресурсы природы и науки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играют важную роль в поддержании экосистем и повседневной жизни человека, обеспечивая кислород, пищу, материалы и сырьё для технологий.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2026-05-08T12:15:47Z</dcterms:created>
  <dcterms:modified xsi:type="dcterms:W3CDTF">2026-05-08T12:15:47Z</dcterms:modified>
</cp:coreProperties>
</file>