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как основные свойства живых организмов
</a:t>
            </a:r>
            <a:endParaRPr lang="en-US" sz="330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растут и развиваются для выживания и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взгляд на рост и развитие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роста началось в XVIII веке с открытий Ламарка и Линнея. Сегодня микроскопы и молекулы раскрывают внутренние механизмы этих процессов.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рост у живых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— это увеличение массы и размеров организма благодаря делению клеток. Растения и животные наращивают объём, бактерии быстро размножаются.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весной берёза образует новые побеги, увеличивая свою зелёную массу и адаптируясь к условиям сезона.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развития в биологии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гусеницы в бабочку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иллюстрирует качественные изменения в организме — появление новых структур и функций, переход к взрослой стадии с крыльями и способностью к полёту.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цветка у 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цветка — пример возникновения новых органов, предназначенных для размножения и продолжения рода растения.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человеческих органов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эмбрионального периода до зрелости происходит формирование и усложнение всех систем организма, обеспечивая его жизнеспособность и адаптацию.
</a:t>
            </a:r>
            <a:endParaRPr lang="en-US" sz="10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живых организмов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и дифференцировка тканей после рождения или вылупления.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репродуктивной системы и достижение способности к размножению.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 развития с постепенным снижением функций и подготовкой к завершению жизненного цикла.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специализация основных органов и тканей внутри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как регуляторы роста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гормоны ауксины, цитокинины и гиббереллины стимулируют рост и развитие клеток меристем.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гормон роста, тироксин и инсулин регулируют обмен веществ и рост тканей, влияя на состояние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роста у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за счёт деления клеток в верхушечных меристемах, что обеспечивает удлинение побегов и корней.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рост и утолщение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рост сопровождается утолщением стеблей и корней, образованием годичных колец у древесных растений, как у сосны.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роста у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млекопитающих максимальный рост происходит в детстве и юности, затем замедляется, формируя взрослый организм.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насекомых рост прерывается линьками — сбрасывание старой оболочки позволяет телу увеличиваться в размерах.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динамика роста: растения и животные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и животных замедляется после достижения зрелости, но длительность и скорость различаются между видами.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растут быстрее в раннем возрасте, тогда как у растений рост распределён более равномерно в течение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рост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Температура влияет на биохимические процессы, ускоряя рост при оптимальных значениях и замедляя в экстремальных условиях.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Освещённость необходима для фотосинтеза у растений, напрямую влияя на их рост и развитие.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Дефицит минеральных веществ и воды ограничивает возможности клеток к делению и увеличению массы растения или животного.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в процессе развития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формируют план роста и развития каждого организма, задавая последовательность образования тканей и органов с момента оплодотворения яйцеклетки.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мутации могут влиять на рост, вызывая аномалии, такие как карликовость у растений или гигантизм у животных, что отражает роль генетики в формировании признаков.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дефекты нередко приводят к врождённым патологиям, которые изменяют нормальное течение развития и могут снижать шансы на выживание.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генетики позволяет пониманию причин разнообразия форм и функциональных особенностей организмов, а также разработке методов коррекции наследственных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роста и развития живых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обеспечивающих формирование и созревание 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600529"/>
            <a:ext cx="3432300" cy="9236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и развития у растений и животных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в процессах роста и развития у двух царств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рост часто непрерывный, а у животных — ограниченный по времени и этапностный.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необратимости и направленности роста и развития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идут по строго установленной последовательности: эмбриональные стадии сменяются постэмбриональными, и этот порядок не меняется без внешних вмешательств.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 даёт им специфические функции, которые сохраняются на протяжении жизни организма, исключая обратное преобразование в неспециализированное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дифференцировка клеток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общего к особенному: как клетки обретают функции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развития клетки одинаковы, но благодаря активации разных генов они начинают специализироваться. Например, эпителиальные клетки создают защитные покровы, а мышечные — отвечают за движение тела.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генов в разнообразии тканей и органов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управляют дифференцировкой, позволяя формировать разнообразные типы клеток с уникальными задачами. Это обеспечивает сложность функционирования органов и адаптацию организма к условиям среды.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роста и развития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важных питательных веществ задерживает рост и нормальное развитие как у растений, так и у животных, ограничивая их жизненные возможности и снижая сопротивляемость заболеваниям.
</a:t>
            </a:r>
            <a:endParaRPr lang="en-US" sz="111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могут приводить к врождённым деформациям, появлению дополнительных или отсутствующих органов, существенно осложняя жизненные процессы у организмов.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является отличительной чертой всех живых существ — они способны увеличивать свою массу и размеры за счёт обмена веществ.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живых организмов обладают способностью расти, в отличие от неживых объектов.
</a:t>
            </a:r>
            <a:endParaRPr lang="en-US" sz="26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развитие организмов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почвы и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и климатические условия существенно влияют на развитие растений и животных, формируя условия для полноценного роста и адаптации к среде.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света и пищевых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 снижает фотосинтез у растений, а нехватка белков у животных отражается на формировании их костей и оперения, что сказывается на общем развитии.
</a:t>
            </a:r>
            <a:endParaRPr lang="en-US" sz="12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в жизни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роста в детском возрасте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жизни у детей активно растут кости, мышцы и органы, что требует полноценного питания и здорового образа жизни для правильного формирования тела.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развитие подростков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активность, сбалансированное питание и психологическая поддержка играют ключевую роль в гармоничном развитии подростков, предотвращая задержки и болезни.
</a:t>
            </a:r>
            <a:endParaRPr lang="en-US" sz="9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о роли роста и развития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— фундаментальные процессы жизни, обеспечивающие адаптацию и выживание организмов. Их изучение помогает понять биологические основы существования и сохранить здоровье species.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2026-05-09T09:56:21Z</dcterms:created>
  <dcterms:modified xsi:type="dcterms:W3CDTF">2026-05-09T09:56:21Z</dcterms:modified>
</cp:coreProperties>
</file>