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Галактики: крупнейшие структуры во Вселенной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 — гигантские системы, по которым читается история Вселенной.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галактик показывает, как устроена Вселенная на огромных расстояниях и как в ней рождаются звёзды и планеты. Их разнообразие раскрывает этапы космической эволюции и позволяет сравнивать разные пути развития систем.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и устройство космоса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галактика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 связанная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удерживается силой тяготения и объединяет звёзды, газ, пыль, звёздные скопления и тёмную материю в единую динамическую структуру, способную существовать миллиарды лет.
</a:t>
            </a:r>
            <a:endParaRPr lang="en-US" sz="98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масштабы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галактик варьируется от миллионов до триллионов масс Солнца, а их размеры настолько велики, что свет проходит через них десятки и сотни тысяч лет.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составляющая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массы галактики не светится, поэтому напрямую не наблюдается. Именно она влияет на движение звёзд, устойчивость диска и общую гравитационную картину.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галактиках в центре находится сверхмассивная чёрная дыра. Она может быть спокойной или активно поглощать вещество, заметно усиливая излучение ядра.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6875" y="1392850"/>
            <a:ext cx="2352300" cy="30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служат средой, где формируются новые звёзды и планеты, поэтому их строение помогает понять не только далёкий космос, но и происхождение нашей собственной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как пример спиральной галактики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относится к спиральным галактикам: у него есть диск, закрученные рукава, центральное утолщение и протяжённое гало, где сосредоточены старые звёзды и шаровые скопления.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Габариты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Млечного Пути оценивают примерно в 100–120 тысяч световых лет. В такой масштаб легко помещаются миллиарды объектов, хотя с Земли мы видим лишь малую часть.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современным оценкам, в нашей галактике находится от 100 до 400 миллиардов звёзд. Это показывает, насколько многослойной и сложной является даже одна галактическая система.
</a:t>
            </a:r>
            <a:endParaRPr lang="en-US" sz="969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расположена в рукаве Ориона, примерно в 27 тысячах световых лет от центра. Такое положение позволяет изучать галактику изнутри, а не только по удалённым наблюдениям.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наблюдательной астрономии и учебным классификациям галактик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формы, содержания газа и звёздного населения помогает быстро увидеть различия между главными типами галактик.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галактики связана с количеством газа и характером звёздного населения: чем больше газа, тем активнее образование новых звёзд.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галактик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обобщённым наблюдательным данным; доли приведены как учебная схема, 2024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яркие крупные галактики составляют лишь часть общей популяции; множество объектов слишком тусклы, чтобы легко наблюдаться на больших расстояниях.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подчёркивает, что основная масса галактик во Вселенной — малые и менее заметные системы, а не только крупные спирали и эллипсы.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встречаются разные типы галактик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материи к зрелой галактике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последовательность формирования галактик в современной космологии.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звёзды в галактиках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формируются в холодных облаках газа и пыли, где вещество постепенно сжимается под действием собственной гравитации и становится достаточно плотным для запуска рождения новых светил.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облака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таких областей служат молекулярные облака, богатые водородом. Именно в них создаются условия для образования протозвёзд и последующего нагрева вещества до звёздных температур.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водород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спиральных галактиках активные зоны звездообразования часто совпадают с рукавами. Там плотность газа выше, поэтому процесс идёт заметно быстрее, чем в более разреженных областях.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Рукава спиралей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рождения звёзд сильно отличается от галактики к галактике: в одних системах она почти затухает, а в других достигает десятков масс Солнца в год.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интенсивность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и слияния галактик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сближение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галактики проходят достаточно близко, их взаимное притяжение начинает заметно менять траектории звёзд, форму дисков и распределение газа, даже если прямого столкновения звёзд почти не происходит.
</a:t>
            </a:r>
            <a:endParaRPr lang="en-US" sz="935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хвосты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взаимодействий вытягиваются длинные звёздно-газовые структуры — приливные хвосты. Они служат наглядным признаком того, что галактика переживает сильное гравитационное возмущение.
</a:t>
            </a:r>
            <a:endParaRPr lang="en-US" sz="893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звездообразования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газовых облаков при сближении часто ускоряет рождение новых звёзд. Поэтому столкновения нередко сопровождаются кратковременным, но очень заметным ростом светимости системы.
</a:t>
            </a:r>
            <a:endParaRPr lang="en-US" sz="938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Млечного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показывают, что Млечный Путь и Андромеда сближаются и, вероятно, сольются примерно через 4–5 миллиардов лет, образовав единую более крупную галактику.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 и общедоступные астрономические справочники; округлённые значения, 2024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ближайшие галактики удалены настолько, что их свет идёт к нам сотни тысяч и миллионы лет, формируя очень разные наблюдательные задачи.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Локальной группы сравнительно близки по космическим меркам, но их расстояния всё равно огромны и подчёркивают масштаб межгалактического пространства.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и расстояний до известных галактик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4479" y="1167050"/>
            <a:ext cx="3753092" cy="335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галактик и сверхмассивные чёрные дыры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ядра
</a:t>
            </a:r>
            <a:pPr algn="l" indent="0" marL="0">
              <a:lnSpc>
                <a:spcPct val="115000"/>
              </a:lnSpc>
              <a:buNone/>
            </a:pPr>
            <a:r>
              <a:rPr lang="en-US" sz="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многих галактик скрыта сверхмассивная чёрная дыра, масса которой составляет от миллионов до миллиардов солнечных масс. Она заметно влияет на движение ближайшего вещества.
</a:t>
            </a:r>
            <a:endParaRPr lang="en-US" sz="858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чёрная дыра интенсивно поглощает газ и пыль, центральная область начинает ярко излучать. Такая галактика называется активной, а её ядро — источником мощной энергии.
</a:t>
            </a:r>
            <a:endParaRPr lang="en-US" sz="897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и Сейферт
</a:t>
            </a:r>
            <a:pPr algn="l" indent="0" marL="0">
              <a:lnSpc>
                <a:spcPct val="115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активным ядрам относят квазары и сейфертовские галактики. Их светимость настолько велика, что излучение центральной области иногда превосходит суммарный свет остальных звёзд системы.
</a:t>
            </a:r>
            <a:endParaRPr lang="en-US" sz="867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таких объектов помогает понять, как растут чёрные дыры и как они связаны с эволюцией галактик. Это один из ключевых вопросов современной астрофизики.
</a:t>
            </a:r>
            <a:endParaRPr lang="en-US" sz="8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035222"/>
            <a:ext cx="4152000" cy="13738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наблюдений и классификации галактик в астрономии
</a:t>
            </a:r>
            <a:endParaRPr lang="en-US" sz="906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тип галактики связан с её запасом газа, массой и способностью образовывать новые звёзды.
</a:t>
            </a:r>
            <a:pPr algn="l" indent="0" marL="0">
              <a:lnSpc>
                <a:spcPct val="15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запас газа, тем выше вероятность активного звездообразования; у массивных эллиптических систем светимость велика, но новых звёзд рождается мало.
</a:t>
            </a:r>
            <a:endParaRPr lang="en-US" sz="1295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Масса, газ и яркость галактик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фотометрии и звёздной эволюции; без привязки к одной выборке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 — не просто внешний признак: он помогает оценить, насколько давно в галактике идёт активное звездообразование и каков состав её звёзд.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голубые системы обычно моложе и активнее формируют звёзды; красный цвет указывает на старое население и снижение звездообразования.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галактики и возраст звёзд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861" y="1550375"/>
            <a:ext cx="2569228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в строении галактик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масса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лишь видимому веществу нельзя объяснить скорость звёзд на окраинах галактик. Наблюдения показывают, что там действует дополнительная невидимая масса, создающая притяжение.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 вокруг 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не излучает свет, но, по современным моделям, образует обширное гало. Именно оно помогает удерживать звёзды, газ и спутниковые 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её существовании судят по кривым вращения, гравитационному линзированию и поведению скоплений галактик. Эти эффекты трудно объяснить только обычным веществом.
</a:t>
            </a:r>
            <a:endParaRPr lang="en-US" sz="969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задаёт каркас, на котором формируются более плотные структуры. Она влияет на то, где возникают галактики и как они сливаются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пониманию галактик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наблюдения и методы дополняют друг друга при изучении состава, движения и расстояний до галактик.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в разных диапазонах света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Оптическое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видимом свете отчётливо заметны звёзды и общие очертания галактики. Такой снимок помогает увидеть форму диска, ядра и рукавов, но не раскрывает скрытые области.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Инфракрасный диапазон лучше проходит через пыль, поэтому позволяет обнаружить скрытые зоны звездообразования. Он особенно полезен для изучения областей, закрытых плотными облаками.
</a:t>
            </a:r>
            <a:endParaRPr lang="en-US" sz="974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Радиодиапазон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Радионаблюдения показывают холодный водород, из которого формируется новое поколение звёзд. По ним можно судить о запасах газа и структуре внешних областей галактики.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Рентгеновское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Рентгеновский диапазон выявляет очень горячий газ и активные ядра. Такие данные особенно важны для понимания процессов, связанных с чёрными дырами и энергичными выбросами.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результаты наблюдений эволюции звездообразования во Вселенной; современные астрономические обзоры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старения Вселенной у многих галактик уменьшались запасы холодного газа, поэтому они переходили от бурного роста к более спокойному состоянию.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активности был в далёком прошлом, а затем звездообразование постепенно ослабевало, что связано с исчерпанием газа и эволюцией самих систем.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галактик во 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1733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7412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95965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 Локальную группу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Галактика — одна из крупнейших в Локальной группе и центральный объект для многих сравнительных наблюдений. В ней находится Солнечная система и множество спутников.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Андромеды — ближайшая крупная соседка Млечного Пути. Её изучение особенно важно, потому что оно помогает понять будущее взаимодействие двух систем.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Андромеда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Треугольника меньше Андромеды и Млечного Пути, но входит в число значимых объектов Локальной группы. Она помогает сравнивать свойства спиральных галактик.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Треугольника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крупных галактик обращаются десятки карликовых спутников. Именно на них удобно изучать, как гравитация влияет на малые системы и как они теряют газ.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и Малое Магеллановы Облака — ближайшие спутники Млечного Пути. Их близость делает их важными лабораториями для изучения звездообразования и взаимодействия галактик.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Магеллановы Облака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вопросы современной астрономии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тёмной материи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загадка состоит в том, из чего состоит тёмная материя. Её влияние видно по гравитационным эффектам, но прямое обнаружение пока остаётся недостижимым.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 и рост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 конца ясно, как именно сверхмассивные чёрные дыры связаны с формированием галактик. Учёные изучают, что первично: рост ядра или рост самой системы.
</a:t>
            </a:r>
            <a:endParaRPr lang="en-US" sz="822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гаснет звездообразование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галактики быстро прекращают рождать новые звёзды, хотя у других газ сохраняется дольше. Причины этого различаются и зависят от среды, массы и внутренних процессов.
</a:t>
            </a:r>
            <a:endParaRPr lang="en-US" sz="753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телескопы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 помощью James Webb и других современных инструментов позволяют видеть очень далёкие и древние галактики. Это помогает проверять теории ранней Вселенной на реальных данных.
</a:t>
            </a:r>
            <a:endParaRPr lang="en-US" sz="7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7855" y="0"/>
            <a:ext cx="40652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галактики, мы видим, как во Вселенной соединяются материя, гравитация и время. Их разнообразие показывает, что космос не статичен, а постоянно развивается и усложняется.
</a:t>
            </a:r>
            <a:endParaRPr lang="en-US" sz="785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помогают прочитать историю космоса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2026-05-29T07:33:50Z</dcterms:created>
  <dcterms:modified xsi:type="dcterms:W3CDTF">2026-05-29T07:33:50Z</dcterms:modified>
</cp:coreProperties>
</file>