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image" Target="../media/image-4-9.jpeg"/><Relationship Id="rId10" Type="http://schemas.openxmlformats.org/officeDocument/2006/relationships/image" Target="../media/image-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64800" y="50"/>
            <a:ext cx="28781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03950" y="777900"/>
            <a:ext cx="4204500" cy="4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религия древних греков и её роль в обществе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Древнегреческая религия формировала жизнь, культуру и традиции общества.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1903950" y="217325"/>
            <a:ext cx="4204500" cy="3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2500" y="1055225"/>
            <a:ext cx="3974400" cy="391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50850" y="1375825"/>
            <a:ext cx="3677700" cy="32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Греция располагалась на Балканском полуострове с многочисленными городами-полисами. Верования сопровождали рождение, взросление и смерть каждого человека, объединяя через общие обряды и праздники.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50850" y="402000"/>
            <a:ext cx="7752300" cy="3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 когда возникла древнегреческая религия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объединяла мифы о множестве богов, каждый из которых управлял своим аспектом жизни и природы в греческом мире.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296047"/>
            <a:ext cx="82998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“религия” у древних греков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419548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Боги представлялись в человеческом облике с особыми способностями, что помогало людям понимать их влияние и взаимодействовать через ритуалы.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415375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в религии — почитание богов через жертвоприношения, молитвы и участие в общественных праздниках, что влияло на повседневность каждого человека.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510" y="954875"/>
            <a:ext cx="1900549" cy="2090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81010" y="954875"/>
            <a:ext cx="1900549" cy="2090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63498" y="954875"/>
            <a:ext cx="1906673" cy="2090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59107" y="954875"/>
            <a:ext cx="1900549" cy="2090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боги Олимпа
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4" name="Text 2"/>
          <p:cNvSpPr txBox="1"/>
          <p:nvPr/>
        </p:nvSpPr>
        <p:spPr>
          <a:xfrm>
            <a:off x="467467" y="3354450"/>
            <a:ext cx="1724633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Зевс — властитель неба и грома
</a:t>
            </a:r>
            <a:pPr algn="l" indent="0" marL="0">
              <a:lnSpc>
                <a:spcPct val="100000"/>
              </a:lnSpc>
              <a:buNone/>
            </a:pPr>
            <a:r>
              <a:rPr lang="en-US" sz="5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Зевс, царь богов, держал власть над небом и грозными молниями. Он был защитником порядка и справедливости, чаще всего изображался с молнией в руке на вершине Олимпа.
</a:t>
            </a:r>
            <a:endParaRPr lang="en-US" sz="1025" dirty="0"/>
          </a:p>
        </p:txBody>
      </p:sp>
      <p:sp>
        <p:nvSpPr>
          <p:cNvPr id="15" name="Text 3"/>
          <p:cNvSpPr txBox="1"/>
          <p:nvPr/>
        </p:nvSpPr>
        <p:spPr>
          <a:xfrm>
            <a:off x="2562967" y="3354450"/>
            <a:ext cx="1724633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Афина — богиня мудрости и защиты
</a:t>
            </a:r>
            <a:pPr algn="l" indent="0" marL="0">
              <a:lnSpc>
                <a:spcPct val="100000"/>
              </a:lnSpc>
              <a:buNone/>
            </a:pPr>
            <a:r>
              <a:rPr lang="en-US" sz="5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Афина символизировала ум, стратегию в войне и покровительство городам, особенно Афинам. Её часто изображали с шлемом и копьём, как защитницу справедливости.
</a:t>
            </a:r>
            <a:endParaRPr lang="en-US" sz="1036" dirty="0"/>
          </a:p>
        </p:txBody>
      </p:sp>
      <p:sp>
        <p:nvSpPr>
          <p:cNvPr id="16" name="Text 4"/>
          <p:cNvSpPr txBox="1"/>
          <p:nvPr/>
        </p:nvSpPr>
        <p:spPr>
          <a:xfrm>
            <a:off x="4845953" y="3354450"/>
            <a:ext cx="1724633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Посейдон — владыка морей
</a:t>
            </a:r>
            <a:pPr algn="l" indent="0" marL="0">
              <a:lnSpc>
                <a:spcPct val="100000"/>
              </a:lnSpc>
              <a:buNone/>
            </a:pPr>
            <a:r>
              <a:rPr lang="en-US" sz="6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Посейдон контролировал океаны, землетрясения и коней. С трезубцем в руке он был одним из сильнейших олимпийцев и почитался мореплавателями и рыбаками.
</a:t>
            </a:r>
            <a:endParaRPr lang="en-US" sz="1092" dirty="0"/>
          </a:p>
        </p:txBody>
      </p:sp>
      <p:sp>
        <p:nvSpPr>
          <p:cNvPr id="17" name="Text 5"/>
          <p:cNvSpPr txBox="1"/>
          <p:nvPr/>
        </p:nvSpPr>
        <p:spPr>
          <a:xfrm>
            <a:off x="6941064" y="3354450"/>
            <a:ext cx="1724633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Деметра — богиня земледелия и плодородия
</a:t>
            </a:r>
            <a:pPr algn="l" indent="0" marL="0">
              <a:lnSpc>
                <a:spcPct val="100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Деметра отвечала за урожай и плодородие полей. Её культ был связан с циклами природы, а мифы о ней рассказывали о временах года и жизни человека.
</a:t>
            </a:r>
            <a:endParaRPr lang="en-US" sz="102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4954"/>
            <a:ext cx="2662200" cy="2090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2225" y="954954"/>
            <a:ext cx="2662200" cy="20902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9425" y="954954"/>
            <a:ext cx="2662200" cy="20902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Младшие боги, духи и герои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006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 — покровительницы искусств
</a:t>
            </a:r>
            <a:pPr algn="l" indent="0" marL="0">
              <a:lnSpc>
                <a:spcPct val="100000"/>
              </a:lnSpc>
              <a:buNone/>
            </a:pPr>
            <a:r>
              <a:rPr lang="en-US" sz="6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 вдохновляли поэтов, музыкантов и художников за счёт своих различных сфер — от эпической поэзии до танцев. Они символизировали творческое начало в жизни людей.
</a:t>
            </a:r>
            <a:endParaRPr lang="en-US" sz="1213" dirty="0"/>
          </a:p>
        </p:txBody>
      </p:sp>
      <p:sp>
        <p:nvSpPr>
          <p:cNvPr id="13" name="Text 3"/>
          <p:cNvSpPr txBox="1"/>
          <p:nvPr/>
        </p:nvSpPr>
        <p:spPr>
          <a:xfrm>
            <a:off x="33578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Нимфы — духи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Нимфы были нежными и красивыми духами, обитающими в лесах, реках и горах, защищая природу и помогая человеку в гармонии с окружающим миром.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2150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и полубоги — легендарные защитники
</a:t>
            </a:r>
            <a:pPr algn="l" indent="0" marL="0">
              <a:lnSpc>
                <a:spcPct val="100000"/>
              </a:lnSpc>
              <a:buNone/>
            </a:pPr>
            <a:r>
              <a:rPr lang="en-US" sz="7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Геракл, Тесей и Персей совершали подвиги, благодаря которым защищали людей и становились героями народных рассказов и религиозного почитания.
</a:t>
            </a:r>
            <a:endParaRPr lang="en-US" sz="126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37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Греческие мифы объясняли происхождение богов, их свойства и взаимоотношения, формируя систему мировоззрения древних людей.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Мифы как основа веры и знаний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364024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о героях и божественных деяниях учили моральным принципам и объясняли природные явления, связывая людей с богами.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227311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Мифы использовались для воспитания детей и поддержания социальной структуры, помогая осмыслять законы общества и роли каждого человека.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7421" y="1229925"/>
            <a:ext cx="2485008" cy="2681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4125" y="202050"/>
            <a:ext cx="4002600" cy="8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ритуалы и жертвоприношения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926750" y="1229925"/>
            <a:ext cx="3390000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Проведение ритуалов в полисах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Ритуалы включали жертвоприношения и молитвы, которые проводились на общественных площадях и в храмах, привлекая всех жителей полиса.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926750" y="3011225"/>
            <a:ext cx="3390000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алтарей и общих праздников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Алтари и статуи были связующим звеном между людьми и богами, вокруг которых собирались для совместных торжественных церемоний.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Кровавые жертвоприношения включали животных — быков, овец и коз, символизируя признательность и просьбы богам.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324975"/>
            <a:ext cx="8299800" cy="4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жертвоприношений и общественные обычаи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9338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Бескровные подношения состояли из хлеба, фруктов, меда и цветов, которые приносили как дар и выражение почтения.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850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праздников храмы становились центрами массовых собраний, где люди совместно участвовали в обрядах и пели священные гимны.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919338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Жрецы вслух произносили молитвы и обращения к богам, усиливая связь между миром людей и высшими силами.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4825" y="866600"/>
            <a:ext cx="3827250" cy="408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155625" y="1104286"/>
            <a:ext cx="3363900" cy="150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и стили храмов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 возводились из мрамора и украшались скульптурами и рельефами в трех стилях: дорическом, ионическом и коринфском, отражая архитектурные традиции.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912250" y="179300"/>
            <a:ext cx="7901700" cy="60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храмов и святых мест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1155625" y="3148886"/>
            <a:ext cx="3363900" cy="150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Алтари в домах и общественных местах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больших храмов, во дворах домов располагались алтари для поклонения богам-покровителям семьи, что делало религию частью личной жизни.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5649"/>
            <a:ext cx="3998100" cy="208885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3945" y="955649"/>
            <a:ext cx="3998100" cy="208885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Греческие храмы и их значение: пример Парфенона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00675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Парфенон — шедевр афинской архитектуры
</a:t>
            </a:r>
            <a:pPr algn="l" indent="0" marL="0">
              <a:lnSpc>
                <a:spcPct val="100000"/>
              </a:lnSpc>
              <a:buNone/>
            </a:pPr>
            <a:r>
              <a:rPr lang="en-US" sz="7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Парфенон был построен в V веке до н.э. как храм в честь богини Афины. Он демонстрировал идеальные пропорции, колоннаду и богатое украшение, став символом Афин и их культурного расцвета.
</a:t>
            </a:r>
            <a:endParaRPr lang="en-US" sz="1381" dirty="0"/>
          </a:p>
        </p:txBody>
      </p:sp>
      <p:sp>
        <p:nvSpPr>
          <p:cNvPr id="11" name="Text 3"/>
          <p:cNvSpPr txBox="1"/>
          <p:nvPr/>
        </p:nvSpPr>
        <p:spPr>
          <a:xfrm>
            <a:off x="4879888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и общественное значение храма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Парфеноне проходили крупные религиозные празднования с коллективными жертвоприношениями. Храм служил не только культовым, но и объединяющим местом для жителей полиса.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500" y="1548813"/>
            <a:ext cx="4108800" cy="29612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88150" y="1548175"/>
            <a:ext cx="3040500" cy="132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Мистерии были тайными церемониями, посвящёнными богам Деметре и Персефоне, доступными лишь избранным. Участники обязаны были сохранять строгую тайну происходящего во время обрядов.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241675" y="653950"/>
            <a:ext cx="86295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Мистерии — секретные религиозные обряды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1288150" y="3183050"/>
            <a:ext cx="3040500" cy="132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мистерий включали посвящение, исполнение священных ритуалов и принесение присяги. Главной целью было духовное единение с богами и надежда на благополучие в загробной жизни.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2992" y="1292083"/>
            <a:ext cx="3704100" cy="26333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8250" y="1291175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Олимпийские игры, посвящённые Зевсу, собирали множество участников и зрителей с 776 года до н. э. Эти празднества объединяли спорт и религию через торжественные процессии.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праздники и общественная жизнь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1308250" y="2714377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Панатенеи в Афинах и Пифийские игры в честь Аполлона включали театральные представления и музыкальные состязания, в которых принимали участие жители всех возрастов и сословий.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2992" y="1292083"/>
            <a:ext cx="3704100" cy="26333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8250" y="1291175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Прорицалища, например, Дельфийское к Аполлону, служили местом общения с богами, где жрецы передавали послания после ритуальных исцелений и жертвоприношений.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87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Прорицалища и жрецы: где греки искали советов богов
</a:t>
            </a:r>
            <a:endParaRPr lang="en-US" sz="2187" dirty="0"/>
          </a:p>
        </p:txBody>
      </p:sp>
      <p:sp>
        <p:nvSpPr>
          <p:cNvPr id="8" name="Text 3"/>
          <p:cNvSpPr txBox="1"/>
          <p:nvPr/>
        </p:nvSpPr>
        <p:spPr>
          <a:xfrm>
            <a:off x="1308250" y="2714377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Жрецы, как пифия в Дельфах, толковали пророчества, которые зачастую влияли на политические и военные решения в полисах, укрепляя связь между властью и религией.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39450" y="1654807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Боги у древних греков имели человеческие черты и эмоции, что делало их близкими и понятными людям, отражая повседневные конфликты и радости.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410850" y="167325"/>
            <a:ext cx="8299800" cy="5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веры древних греков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5243650" y="1654807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Взаимоотношения с богами строились на взаимном уважении: люди приносили жертвы и исполняли обряды, ожидая божественных благ и защиты в ответ.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2845569" y="3718756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не имела единой священной книги; каждая община обладала собственными мифами и праздниками, которые отличались особенностями и традициями.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9300" y="1368600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Греческий ландшафт, богатый горами и морями, повлиял на появление богов-хранителей стихии, таких как Посейдон — морей и Артемида — дикой природы.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179300"/>
            <a:ext cx="8299800" cy="60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природа и войны влияли на религию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43967" y="1368600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Войны приводили к появлению новых культов и героев, например, Афина-Паллада стала символом защиты городов и военной мудрости.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749300" y="3094208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праздники часто были связаны с сельскохозяйственными циклами, они прославляли богов урожая и плодородия, включая Деметру.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943967" y="3094208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обряды и события укрепляли социальные связи и политическую стабильность в городах-государствах, объединяя жителей через общие верования.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Мифы лежали в основе творчества Фидия, который создавал величественные скульптуры богов для храмов и святилищ.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296047"/>
            <a:ext cx="82998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в искусстве и литературе Древней Греции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419548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Поэмы Гесиода рассказывали о рождении и характерах богов, формируя религиозные знания и традиции среди народа.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415375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Театральные постановки, например трагедии Софокла, использовали мифологические сюжеты, чтобы исследовать человеческие и божественные конфликты перед аудиторией.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37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Древнегреческие мифы легли в основу римской мифологии, где Зевс стал Юпитером, а Афина — Минервой, продолжая культовые традиции.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религии древних греков в истории и культуре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364024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языческие праздники и ритуалы адаптировались в раннем христианстве, например, календарные обряды, сохранившиеся в культуре Европы.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227311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мифы древних греков вдохновляют литературу, кино и комиксы, оказывая влияние на массовую культуру во всём мире.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Политеизм — вера в множество богов и духов, каждый из которых имел свою сферу влияния и характерные черты.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324975"/>
            <a:ext cx="8299800" cy="4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Важные слова и понятия древнегреческой религии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9338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Агора — общественная площадь, где проходили публичные праздники, собрания и религиозные церемонии, объединяя жителей города.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850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Оракул — прорицалище, где с помощью жрецов люди получали божественные советы по важным вопросам жизни и политики.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919338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Антропоморфизм — представление богов в человеческом облике, что делало их близкими и понятными для обыденного восприятия.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600" y="2658493"/>
            <a:ext cx="3934500" cy="156801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98550" y="1291175"/>
            <a:ext cx="3149100" cy="26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Важнейшие даты отражают формирование и развитие религиозных традиций в Древней Греции, демонстрируя её исторический путь.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Даты показывают постепенное развитие религии и её интеграцию в общественную жизнь и архитектуру.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98550" y="318300"/>
            <a:ext cx="83469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Календарь главных событий и дат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398550" y="4237500"/>
            <a:ext cx="31491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 древнегреческой культуры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750" y="1066800"/>
            <a:ext cx="7342500" cy="30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религии древних греков сегодня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древних греков формировала основы культуры и нравственности, влияя на искусство и общество. Её изучение помогает понять развитие европейской цивилизации и современные традиции.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2026-05-10T10:51:39Z</dcterms:created>
  <dcterms:modified xsi:type="dcterms:W3CDTF">2026-05-10T10:51:39Z</dcterms:modified>
</cp:coreProperties>
</file>