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слов из самостоятельных частей речи в служебные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меняют роль в языке и помогают строить смысл.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называют, и слова, которые связывают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называют предметы, признаки, действия и состояния, а другие помогают им быть связанными в предложении. Предлоги, союзы и частицы не называют сами по себе, но делают речь точной и понятной.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меняют свою роль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употребляемое слово постепенно начинает звучать не как название предмета или действия, а как средство связи. Его прямое значение ослабевает, а на первый план выходит служебная функция.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появляются новые предлоги, союзы и частицы. Они могут выражать причину, время, цель, условие, уточнение или усиление смысла и помогают строить более сложные высказывания.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такими словами становятся, например, благодаря, вследствие, потому что, чтобы, ведь. Это показывает, что язык не стоит на месте и постоянно развивается.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самостоятельного слова к служебному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слово проходит путь от полного значения к новой служебной роли.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существительных к предлогам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теряет предметное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устойчивых сочетаниях существительное перестаёт называться предметом и начинает показывать отношение между словами. Так работает, например, сочетание в течение дня.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сочетание становится предлогом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Похожим образом образуются в продолжение урока, в связи с погодой, вследствие дождя. Во всех случаях слово уже не отвечает за название предмета, а помогает связать слова по смыслу.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04" y="1508047"/>
            <a:ext cx="3862742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стали предлогами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исходное слово и новое служебное употребление.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может оставаться похожей, но его роль меняется: предметное значение исчезает, а на первый план выходит отношение между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темы по русскому языку: переход существительных в производные предлоги.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предлог от самостоятельного слова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стало предлогом, у него уже нет предметного значения. Оно не отвечает на вопрос и служит только для связи слов в предложении.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слово можно объяснить по смыслу и обычно к нему можно задать вопрос. Оно обозначает предмет, действие, признак или состояние.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самостоятельного слова часто есть формы числа, падежа, времени или лица. У производного предлога таких изменений нет, потому что он служебный.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в течение часа — это предлог, а в течение реки — существительное с предлогом. Проверка смысла помогает не ошибиться.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всего становятся служебными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знакомые слова из разных разрядов могут менять функцию в языке.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служебные слова возникают из существительных и наречий, но переход возможен и у других частей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перехода слов; данные условные, используются для наглядности.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7516" y="1691650"/>
            <a:ext cx="548775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наречий к предлогам и союзам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около, возле, после могут указывать на расположение или время, а в служебном употреблении связывают слова: около дома, возле школы, после уроков.
</a:t>
            </a:r>
            <a:endParaRPr lang="en-US" sz="138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союз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начинают соединять части предложения. В роли союзов они не называют действие, а выражают последовательность, время или связь мыслей.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перестаёт описывать признак действия, оно начинает показывать отношение между словами. Тогда оно помогает точно указать место, время или порядок.
</a:t>
            </a:r>
            <a:endParaRPr lang="en-US" sz="1438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новом употреблении такие слова становятся частью грамматической конструкции. Они уже не отвечают на вопрос, а помогают строить связный текст.
</a:t>
            </a:r>
            <a:endParaRPr lang="en-US" sz="14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которые появились из сочетаний слов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составные союзы возникли из устойчивых сочетаний, которые долго употреблялись вместе. Постепенно они стали восприниматься как одно служебное целое: потому что, так как, для того чтобы.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связывают части сложного предложения и помогают показать причину, цель или уступку. Важно, что отдельные слова внутри сочетания уже не работают как самостоятельные члены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союз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происходит через устойчивое употребление слов и сочетаний со значением причины, времени или цели.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 прилагательные в роли служебных слов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тот, этот, иной, самый сначала называют предмет или признак и свободно используются в речи как обычные местоимения и прилагательные.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повторяющихся оборотах эти слова теряют прямое значение и начинают помогать связи, уточнению или выделению в высказывании.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служебная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возникают союзные и частичные значения: знакомая форма остаётся, а функция меняется, делая речь точнее и выразительнее.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21758"/>
            <a:ext cx="3604200" cy="14999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исходного и нового значения слова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похожая форма слова может перейти в служебную роль и изменить свою функцию.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может сохраниться форма, но исчезнуть предметное или действиевое значение; тогда оно начинает выражать связь между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перехода слов в служебные части речи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и их значение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 называют предметы, признаки или действия. Они добавляют оттенки смысла: сомнение, уточнение, ограничение, усиление или выделение мысли в высказывании.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же, ли, только, даже, ведь, именно помогают автору сделать речь точнее. Благодаря им можно подчеркнуть важное, задать вопрос или выразить отношение говорящего.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особенно полезны в диалоге и в выразительной речи. Они не образуют самостоятельного смысла, но заметно меняют интонацию и общий оттенок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перехода слов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переходы встречаются у разных частей речи, но чаще всего в учебных примерах появляются производные предлоги.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переходы в предлоги; именно они чаще всего вызывают трудности при разборе и 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школьной темы о переходе слов в служебные части речи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26767"/>
            <a:ext cx="750900" cy="667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9178" y="3141338"/>
            <a:ext cx="548775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о переходе слов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изменило роль, проще верно понять смысл предложения, особенно в длинных текстах с несколькими связями и уточнениями.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без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и союзы часто выглядят как обычные слова, поэтому знание их признаков помогает выбрать правильное написание.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Разбирать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части речи нужно для точного синтаксического разбора: служебные слова не являются членами предложения, но соединяют его части.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языковое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слов показывает, что язык живёт и меняется: знакомые слова могут получать новую функцию и становиться служебными.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виду одинаково, по смыслу —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слово помогает показать причину, а в другом называет часть сложного процесса. Поэтому важно смотреть не только на звучание, но и на роль слова в контексте. Именно контекст подсказывает, писать ли его слитно или раздельно.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действия, две разные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с частицей не может быть обычное деепричастие, которое обозначает действие. Но если слово стало производным предлогом, оно уже не отвечает на вопрос и пишется по правилам служебной части речи. Здесь решает грамматическая функция.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трудности в похожих словах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часть речи в трудном случае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опирается на значение слова, вопрос к нему и возможность изменения формы.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655846"/>
            <a:ext cx="4176900" cy="2414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перехода слов и их признаки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одно и то же слово может работать как самостоятельная или служебная единица.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форма не гарантирует одинаковую роль: в контексте слово может стать предлогом, союзом или частицей.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о переходе слов из самостоятельных частей речи в служебные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слов в служебные части речи — обычный способ развития языка. Если уметь замечать значение, вопрос и роль слова в предложении, легче понимать текст и писать грамотно.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2026-05-22T10:51:33Z</dcterms:created>
  <dcterms:modified xsi:type="dcterms:W3CDTF">2026-05-22T10:51:33Z</dcterms:modified>
</cp:coreProperties>
</file>