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вектора: от направления к измерению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научимся «читать» вектор: направление, модуль и координаты в задачах геометрии 11 класса.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запись делает движение, силы и преобразования наглядными и точными. В 2D и 3D она связывает положение, направление отрезка и изменение величин. Понятие вектора выросло на стыке геометрии и механики и сегодня применяется в физике, информатике, компьютерной графике, навигации и инженерных расчётах. В 11 классе векторы становятся основой координатного метода и аналитической геометрии.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векторы важны в школьной математике и физике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— это направленный отрезок: он задаёт не только «сколько», но и «куда». Длина направленного отрезка называется модулем, а стрелка показывает направление.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записи вектор обозначают \\(\overrightarrow{AB}\\) или буквой \\(\\mathbf{a}\\). Например, \\(\\overrightarrow{AB}\\) идёт от точки A к точке B.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вектор имеет модуль 0 и не имеет определённого направления. Единичный вектор имеет модуль 1 и служит опорой при координатном описании и разборе направлений.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как геометрический «паспорт»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изображают стрелкой, у которой различаются начало и конец, а значит — сохраняется направление. Именно порядок точек фиксирует, какой вектор рассматривается. Для наглядности длина стрелки передаёт модуль.
</a:t>
            </a:r>
            <a:endParaRPr lang="en-US" sz="1461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плоскость: две точки и запись \\(\overrightarrow{AB}\\)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вектор можно задать двумя точками, например A(1;2) и B(4;5), записав \\(\overrightarrow{AB}\\). Если стрелки получаются параллельными и направлены одинаково, их геометрический смысл сохраняется и связывается с числами.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изображение вектора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12844"/>
            <a:ext cx="3848986" cy="21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направлению, способу записи, примерам и тому, как величины используются в задачах.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одинаковое число может обозначать разные величины, но наличие направления принципиально отличает векторные задачи от скалярных.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«векторы и скаляры» (школьный курс математики/физики).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Вектор, скаляр и их различия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 противоположные векторы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векторы имеют одинаковые модуль и направление, даже если их разместили в разных местах чертежа. Для распознавания равенства важнее всего «характер» стрелки, а не точка приложения.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векторы совпадают по модулю, но направлены в разные стороны. Поэтому результат меняет ориентацию движения или силы при сохранении величины.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свойства помогают решать задачи: переносить вектор параллельным переносом, сравнивать перемещения и обосновывать шаги доказательств в геометрии. Направление и длина остаются определяющими параметрами.
</a:t>
            </a:r>
            <a:endParaRPr lang="en-US" sz="12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знакам координат становится ясно, в какие стороны «смотрят» проекции: положительная полуось задаёт направление, а отрицательная меняет его на противоположное.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компонента отрицательна, это отражается на ориентации результирующего вектора. Поэтому по координатам можно судить о направлении без дополнительных построений.
</a:t>
            </a:r>
            <a:endParaRPr lang="en-US" sz="1351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для понимания знаков проекций (не табличные данные).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вектора в координатах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A(x1; y1), B(x2; y2), то \\(\overrightarrow{AB} = (x2 - x1; y2 - y1)\\). Эта формула сразу переводит геометрию в вычисления.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добавляется третья координата: \\(\overrightarrow{AB} = (x2 - x1; y2 - y1; z2 - z1)\\). Вычитание координат показывает, как изменяется положение при переходе от A к B.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позволяет находить вектор без построения стрелки. Дальше его можно использовать в операциях и в формулах длины, суммы, разности и угла между векторами — ключевых для координатного метода.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через точки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и пространство: модуль соответствует длине направленного отрезка.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модуля вектора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46604"/>
            <a:ext cx="542227" cy="5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46604"/>
            <a:ext cx="542227" cy="5422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векторы ставят «концом к началу», их сумма — это вектор, идущий от начала первого к концу второго. Геометрический смысл отражает последовательность перемещений.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параллелограмма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векторы откладывают от одной точки, а затем строят параллелограмм, результирующий вектор совпадает с диагональю параллелограмма. Направление диагонали задаёт итоговое перемещение.
</a:t>
            </a:r>
            <a:endParaRPr lang="en-US" sz="1554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 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плоскости \\( (x1 + x2; y1 + y2)\\), в пространстве добавляется третья компонента: \\( (x1 + x2; y1 + y2; z1 + z2)\\). Складываются соответствующие компоненты.
</a:t>
            </a:r>
            <a:endParaRPr lang="en-US" sz="1666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интерпретация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соответствует сложению перемещений и сил. Поэтому в задачах удобно думать так: каждая компонента отвечает за вклад по своей оси, а итог складывается автоматически.
</a:t>
            </a:r>
            <a:endParaRPr lang="en-US" sz="16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сумму, достаточно сложить одноимённые компоненты: x складывается с x, y — с y. Знаки компонент сразу подсказывают, в какую сторону «сдвинется»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геометрический смысл суммы целиком соответствует координатному правилу. Если хотя бы один знак меняется, меняется и направление результата.
</a:t>
            </a:r>
            <a:endParaRPr lang="en-US" sz="1378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(пример для проверки правила): a(2;−1), b(3;4), a+b(5;3).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складываются векторы по координатам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удобно рассматривать как прибавление противоположного вектора: a − b = a + (−b). Тогда геометрия разности становится понятной: она показывает, как изменяется направление относительно a.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плоскости операция сводится к разности одноимённых компонент: (x1 − x2; y1 − y2). В пространстве добавляется третья координата: (x1 − x2; y1 − y2; z1 − z2).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вектор b имеет координаты (x2; y2), то у (−b) координаты меняют знаки на противоположные. Именно поэтому при вычитании «отнимают» компоненты, а результат отражает разницу направлений.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вычитание помогает находить перемещение между двумя направлениями и решать векторные уравнения. По сути, вы получаете вектор, который нужно прибавить к b, чтобы вернуться к a.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векторов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число k меняется модуль: |k·a| = |k|·|a|. Положительный k растягивает или сжимает вектор без изменения направления, а отрицательный k разворачивает его на противоположную сторону.
</a:t>
            </a:r>
            <a:endParaRPr lang="en-US" sz="1463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2a вдвое длиннее a и направлен так же, а −a направлен строго в противоположную сторону при той же длине. Это делает операцию ключевой для масштабирования моделей и проверки линейной зависимости.
</a:t>
            </a:r>
            <a:endParaRPr lang="en-US" sz="1408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 число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9742" y="2728778"/>
            <a:ext cx="310451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задаются и формулой, и координатной записью. В каждой строке отражён один и тот же смысл: как меняются длина, направление и числовые компоненты.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операции «уважают» геометрию: изменение направлений и длин всегда согласовано с тем, как меняются координаты. Поэтому проверка знаков в ответе — надёжный контроль.
</a:t>
            </a:r>
            <a:endParaRPr lang="en-US" sz="1195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векторной алгебре (школьный курс 11 класса).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операции с векторами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846606"/>
            <a:ext cx="542225" cy="542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4929" y="1876728"/>
            <a:ext cx="542227" cy="4819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846605"/>
            <a:ext cx="542227" cy="5422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846604"/>
            <a:ext cx="542227" cy="54222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Коллинеарные и компланарные векторы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Коллинеарность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два вектора лежат на одной прямой (или на параллельных прямых), они коллинеарны. Тогда один вектор можно выразить через другой умножением на число, отражая лишь изменение масштаба и знака.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Компланарность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Векторы компланарны, когда они принадлежат одной плоскости. Это важно в стереометрии: по расположению можно решать, сводится ли задача к плоскому случаю или нужен объёмный подход.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коллинеарных векторов характерна линейная зависимость: существует коэффициент, при котором один вектор равен произведению другого на число. Проверка этой зависимости помогает быстрее понять структуру решения.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Стереометрические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коллинеарности и компланарности используют, чтобы отслеживать взаимное расположение направлений в пространстве. Это уменьшает число лишних построений и поддерживает логичность доказательств.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Векторная запись экономит время там, где важны направления: например, при разложении скорости по осям или при описании перемещения на карте.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 универсальность модели: независимо от области, вектор одинаково связывает «сколько» и «куда». Это и делает его универсальным языком.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областей применения (2026, без количественных статистик).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векторы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стандартный порядок действий: данные → операция → координаты → расчёт → проверка знаков и результата.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задачи на векторы по шагам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«Вектор» вместо «отрезка»
</a:t>
            </a:r>
            <a:pPr algn="l" indent="0" marL="0">
              <a:lnSpc>
                <a:spcPct val="100000"/>
              </a:lnSpc>
              <a:buNone/>
            </a:pPr>
            <a:r>
              <a:rPr lang="en-US" sz="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направленный отрезок и просто отрезок: теряется направление, а вместе с ним и смысл координат. На рисунке это видно по стрелкам, а в записи — по знакам компонент. Из-за этого ответ становится «правильным по величине, но неверным по смыслу».
</a:t>
            </a:r>
            <a:endParaRPr lang="en-US" sz="978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знаки при переходе к 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проблема — ошибка в знаке координаты при чтении точек. Например, вектор от A к B получают с разностью x2−x1, но потом подставляют x1−x2. В результате направление разворачивается, и разность/сумма становится противоположной.
</a:t>
            </a:r>
            <a:endParaRPr lang="en-US" sz="930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формула модуля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вычислении модуля в плоскости иногда забывают квадрат и извлечение корня, либо путают два выражения. Особенно опасно некорректно использовать формулу для пространства в плоском случае. В итоге получается значение, не соответствующее длине направленного отрезка.
</a:t>
            </a:r>
            <a:endParaRPr lang="en-US" sz="96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векторами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 три координаты определяют направление и длину вектора так же, как две координаты — в плоскости.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координатный метод и формулы длины вектора.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вектор задан точками в пространстве, каждая из трёх компонент участвует в вычислении модуля и в поэлементных операциях суммы и разности.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делает математику измеримой и «направленной»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вектора объединяет геометрию, алгебру и физику: оно помогает точно задавать положение, измерять направления и выполнять вычисления в координатах. Освоение векторов облегчает стереометрию и подготавливает к аналитической геометрии и моделям движения.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2026-05-12T06:52:11Z</dcterms:created>
  <dcterms:modified xsi:type="dcterms:W3CDTF">2026-05-12T06:52:11Z</dcterms:modified>
</cp:coreProperties>
</file>