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моллюсков: Брюхоногие, Двустворчатые, Головоногие
</a:t>
            </a:r>
            <a:pPr algn="l" indent="0" marL="0">
              <a:lnSpc>
                <a:spcPct val="100000"/>
              </a:lnSpc>
              <a:buNone/>
            </a:pPr>
            <a:r>
              <a:rPr lang="en-US" sz="19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класса моллюсков с их чертами и значимостью в природе.
</a:t>
            </a:r>
            <a:endParaRPr lang="en-US" sz="3914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— разнообразная группа животных, насчитывающая более 110 000 видов. Они живут в воде и на суше, имеют мягкое тело, защитную мантию с раковиной и специализированные органы для передвижения и дыхания.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— удивительные обитатели природы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тела моллюсков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тело с защитной мантию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моллюсков обычно покрыто мантией, которая выделяет известковую раковину для защиты. Эта оболочка может иметь разную форму и размер у разных видов.
</a:t>
            </a:r>
            <a:endParaRPr lang="en-US" sz="1144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на голову, туловище и ногу
</a:t>
            </a:r>
            <a:pPr algn="ct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 делится на три части: голова с органами чувств, туловище с внутренними органами и мускулистая нога, служащая для движения.
</a:t>
            </a:r>
            <a:endParaRPr lang="en-US" sz="1099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внутренние органы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моллюсков дышат с помощью жабр, но некоторые используют лёгкие. Внутренние органы расположены в компактном виде внутри тела.
</a:t>
            </a:r>
            <a:endParaRPr lang="en-US" sz="114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черты брюхоногих моллюсков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 обладают асимметричной спиральной раковиной, которая служит убежищем и защитой от хищников и неблагоприятных условий.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хорошо развита, с органами чувств и ротовым аппаратом для сбора и обработки пищи — обычно растительной.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Мускулистая нога обеспечивает передвижение по суше или небольших водоёмах, что позволяет им адаптироваться к разным средам обитания.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Виноградная улитка – символ садов и лесов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Виноградная улитка — одна из известных наземных брюхоногих. Её спиральная раковина и медленное передвижение характерны для многих видов этой группы.
</a:t>
            </a:r>
            <a:endParaRPr lang="en-US" sz="1001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Прудовик — обитатель пресных вод
</a:t>
            </a:r>
            <a:pPr algn="ctr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Прудовик — мелкий брюхоногий, обитающий в пресной воде, где питаясь растениями, он играет важную роль в экосистемах водоёмов.
</a:t>
            </a:r>
            <a:endParaRPr lang="en-US" sz="1017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Слизни — уникальные брюхоногие без раковины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Слизни утратили раковину, что даёт им гибкость в передвижении в сырых местах и способность прятаться в узких щелях.
</a:t>
            </a:r>
            <a:endParaRPr lang="en-US" sz="1144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представителей брюхоногих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81945"/>
            <a:ext cx="4166100" cy="16480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улиток и слизней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между улитками и слизнями по ряду признаков.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широко распространены в природе и выполняют важные экологические функции, несмотря на различия во внешнем виде.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биологии моллюсков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двустворчатых моллюсков
</a:t>
            </a:r>
            <a:endParaRPr lang="en-US" sz="2436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имеют тело, заключённое между двумя створками раковины, что обеспечивает надёжную защиту от врагов и внешних воздействий.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у них слабо выражена, а питание осуществляется фильтрацией воды с помощью сложных структур, улавливающих пищевые частицы.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моллюски обитают в пресных и морских водоёмах, часто зарываются в грунт или прикрепляются к твёрдой поверхности.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достигает примерно 30 000 видов, включая мидий, устриц и жемчужниц.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5" y="74425"/>
            <a:ext cx="4820159" cy="498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4650" y="1709900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Фильтруя воду, двустворчатые очищают водоёмы от взвешенных частиц, способствуя улучшению качества и прозрачности воды. Это поддерживает разнообразие водных экосистем.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934650" y="619700"/>
            <a:ext cx="40119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двустворчатых моллюсков
</a:t>
            </a:r>
            <a:endParaRPr lang="en-US" sz="2431" dirty="0"/>
          </a:p>
        </p:txBody>
      </p:sp>
      <p:sp>
        <p:nvSpPr>
          <p:cNvPr id="6" name="Text 2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934650" y="3403888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они служат пищей для многих животных и создают микроструктуры, которые становятся укрытиями для мелких организмов, способствуя биологическому разнообразию.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двустворчатых по типам водоёмов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сосредоточено в морских водах, где разнообразие условий способствует их развитию.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доля морских обитателей обусловлена благоприятными экологическими нишами и наличием питательных веществ в морской среде.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 моллюсков, 2023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двустворчатых для человека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являются источником пищи, обеспечивая популярные морепродукты, а также добывают жемчуг и известняк для ювелирного и строительного производства.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активно используются как биоиндикаторы состояния водоёмов, фильтруя большое количество воды и показывая уровень загрязнения окружающей среды.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могут накапливать токсичные вещества, что требует контроля и защиты экосистем для безопасности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моллюски: особенности строения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являются наиболее высокоорганизованными моллюсками, отличаясь развитой головой и способностью к сложным движениям с помощью щупалец, которых насчитывается восемь или десять штук.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головоногих обладают внутренней или редуцированной раковиной, что отличает их от других классов и обеспечивает большую манёвренность в воде.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у головоногих сложная и хорошо развита, они способны быстро обрабатывать информацию и демонстрируют признаки интеллекта.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включают сложные глаза с хрусталиком, похожие на глаза позвоночных, что обеспечивает острое зрение и хорошую ориентацию в среде обитания.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 размеры головоногих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Колоссальный кальмар — гигант океанов
</a:t>
            </a:r>
            <a:pPr algn="ctr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представитель достигает длины до 18 метров, что делает его одним из крупнейших беспозвоночных. Обитает в глубоководных зонах и остаётся малоизученным благодаря своей скрытности.
</a:t>
            </a:r>
            <a:endParaRPr lang="en-US" sz="927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Обыкновенный осьминог — мастер маскировки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 умеет изменять цвет и текстуру кожи, чтобы сливаться с окружающей средой. Его способность к мимикрии помогает избегать хищников и эффективно охотиться.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Каракатицы — быстрота и защита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Отличаются быстрыми реакциями и сложным поведением. При угрозе они выпускают облако чернильной жидкости, отвлекая врагов и обеспечивая возможность быстрого бегства.
</a:t>
            </a:r>
            <a:endParaRPr lang="en-US" sz="101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мозга и чувств у головоногих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головоногих самый крупный среди беспозвоночных по отношению к массе тела, что обеспечивает высокую интеллектуальную активность и сложное поведение.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способны к обучению и запоминанию, демонстрируют разнообразные стратегии охоты и общения с другими особями.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развитые глаза по строению близки к позвоночным, обеспечивая чёткое и цветное зрение, а чернильная защита создаёт дополнительный уровень безопасности.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81131" y="1483351"/>
            <a:ext cx="348862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508701"/>
            <a:ext cx="391500" cy="34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508701"/>
            <a:ext cx="391500" cy="348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приспособления различных моллюсков
</a:t>
            </a:r>
            <a:endParaRPr lang="en-US" sz="2617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 как щит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Раковины брюхоногих и двустворчатых служат прочной защитой от хищников и предотвращают высыхание организма на суше.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Крышечка у брюхоногих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брюхоногие имеют специальную крышечку, которая плотно закрывает раковину, обеспечивая дополнительную защиту от внешних воздействий.
</a:t>
            </a:r>
            <a:endParaRPr lang="en-US" sz="1278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Мгновенное закрытие створок
</a:t>
            </a:r>
            <a:pPr algn="ctr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при опасности быстро закрывают свои створки, тем самым блокируя доступ врагов внутрь и сохраняя внутренние органы.
</a:t>
            </a:r>
            <a:endParaRPr lang="en-US" sz="1288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Чернильная завеса у головоногих
</a:t>
            </a:r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выделяют чернильную жидкость, создавая дымовую завесу для сокрытия и бегства при встрече с хищниками.
</a:t>
            </a:r>
            <a:endParaRPr lang="en-US" sz="135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способов питания моллюсков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классам моллюсков и их методам добычи пищи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жизненный цикл моллюсков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моллюсков имеют раздельные полы, однако среди них встречаются и гермафродиты с обоеполыми особями.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откладываются в воде или во влажной среде, что обеспечивает оптимальные условия для развития молодых особей.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брюхоногих происходит прямое развитие, когда молодь сразу напоминает взрослых, без стадии личинки.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и головоногие проходят стадию свободно плавающей личинки, что способствует расселению по воде.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моллюсков к среде обитания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моллюски оснащены жабрами и, у некоторых видов, плавательными перепонками для эффективного передвижения и дыхания в воде.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формы дышат через лёгкие, способны переносить засушливые периоды в состоянии анабиоза, замедляя обмен веществ.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Чувствительные органы помогают моллюскам ориентироваться в темноте, находить корм и предупреждать опасность окружающей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 по весу — гигантская устрица
</a:t>
            </a:r>
            <a:pPr algn="ctr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тяжёлая устрица, обнаруженная у берегов Великобритании, весила около 3,7 кг. Это уникальное природное явление иллюстрирует потенциал роста моллюсков при благоприятных условиях.
</a:t>
            </a:r>
            <a:endParaRPr lang="en-US" sz="982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Осьминоги — мастера разгадывать загадки
</a:t>
            </a:r>
            <a:pPr algn="ctr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Известно, что осьминоги способны открывать сложные замки и крышки банок. Их хорошая память и обучаемость демонстрируют высокий уровень интеллекта среди беспозвоночных.
</a:t>
            </a:r>
            <a:endParaRPr lang="en-US" sz="943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спячка улиток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улиток могут впадать в спячку до трёх лет, переживая засушливый период, что позволяет им выживать в неблагоприятных условиях.
</a:t>
            </a:r>
            <a:endParaRPr lang="en-US" sz="1144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моллюсках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моллюсков на природу и культуру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участвуют в природных циклах, способствуя образованию ионов кальция и формированию известняка, важного компонента экосистем.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моллюсков часто присутствуют в искусстве, литературе и мифах, отражая их значение для культуры разных народов.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используются как источник пищи и материала для производства жемчуга, а также в образовательных и исследовательских целях.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видов защищён законом ввиду уменьшения численности и угрозы исчезновения, что подчеркивает их экологическую важность.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и хозяйственное значение моллюсков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класса моллюсков демонстрируют уникальные структуры и адаптации, играя ключевую роль в экосистемах и человеческой деятельности. Их изучение помогает сохранять биоразнообразие и устойчивость природы.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2026-05-08T22:04:24Z</dcterms:created>
  <dcterms:modified xsi:type="dcterms:W3CDTF">2026-05-08T22:04:24Z</dcterms:modified>
</cp:coreProperties>
</file>