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8331" y="274425"/>
            <a:ext cx="3736037" cy="462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500" y="395475"/>
            <a:ext cx="4148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атмосфера Солнца и её исследование
</a:t>
            </a:r>
            <a:endParaRPr lang="en-US" sz="3141" dirty="0"/>
          </a:p>
        </p:txBody>
      </p:sp>
      <p:sp>
        <p:nvSpPr>
          <p:cNvPr id="6" name="Text 1"/>
          <p:cNvSpPr txBox="1"/>
          <p:nvPr/>
        </p:nvSpPr>
        <p:spPr>
          <a:xfrm>
            <a:off x="333488" y="4620663"/>
            <a:ext cx="44259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3500" y="2783650"/>
            <a:ext cx="41487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Многоуровневая структура, динамика и влияние солнечной атмосферы на Землю.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5050" y="1343877"/>
            <a:ext cx="3548100" cy="3187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значимость изучения солнечной атмосферы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00625" y="1502575"/>
            <a:ext cx="3349200" cy="28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солнечной атмосферы началось с XVII века и заложило основы гелиофизики. Наблюдения спектра открыли хромосферу, корону и солнечные пятна, расширив понимание физики звёзд.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33450" y="395475"/>
            <a:ext cx="84771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атмосферы Солнца: основные слои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7868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Фотосфера — нижний слой, отвечающий за основное видимое излучение Солнца и его характерный жёлтый цвет.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8505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Хромосфера — средний слой с признаками активности, включая выбросы плазмы и яркие образования.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143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Переходная зона — тонкий слой с быстрым повышением температуры от десятков тысяч до миллионов градусов Кельвина.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780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Корона — самый внешний, разреженный и горячий слой с температурой свыше миллиона К, наблюдаемый во время затмений.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700" y="1554284"/>
            <a:ext cx="2265000" cy="1908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0625" y="1554284"/>
            <a:ext cx="2265000" cy="19088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6075" y="1554284"/>
            <a:ext cx="2265000" cy="1908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Фотосфера: обзор физических характеристик и явлений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93750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Грануляция: ячеистая структура поверхности
</a:t>
            </a:r>
            <a:pPr algn="ctr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Грануляция создаётся движением раскалённой плазмы высотой около 1000 км и диаметром около 1000 км, формируя ячейки горячего и холодного газа. Это явление объясняет динамику фотосферы.
</a:t>
            </a:r>
            <a:endParaRPr lang="en-US" sz="999" dirty="0"/>
          </a:p>
        </p:txBody>
      </p:sp>
      <p:sp>
        <p:nvSpPr>
          <p:cNvPr id="11" name="Text 3"/>
          <p:cNvSpPr txBox="1"/>
          <p:nvPr/>
        </p:nvSpPr>
        <p:spPr>
          <a:xfrm>
            <a:off x="357072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пятна: магнитные аномалии
</a:t>
            </a:r>
            <a:pPr algn="ctr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пятна — области с мощным магнитным полем и пониженной температурой. Они видны как тёмные пятна и влияют на интенсивность излучения, отражая магнитную активность звезды.
</a:t>
            </a:r>
            <a:endParaRPr lang="en-US" sz="960" dirty="0"/>
          </a:p>
        </p:txBody>
      </p:sp>
      <p:sp>
        <p:nvSpPr>
          <p:cNvPr id="12" name="Text 4"/>
          <p:cNvSpPr txBox="1"/>
          <p:nvPr/>
        </p:nvSpPr>
        <p:spPr>
          <a:xfrm>
            <a:off x="632617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Факелы и яркие участки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Факелы — яркие световые образования вокруг пятен, связанные с магнитными вспышками, усиливающими локальное излучение фотосферы и проявляющиеся в видимом свете.
</a:t>
            </a:r>
            <a:endParaRPr lang="en-US" sz="10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575" y="2484785"/>
            <a:ext cx="2755936" cy="2319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0352" y="2484787"/>
            <a:ext cx="2755936" cy="2319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3860" y="2484731"/>
            <a:ext cx="2708713" cy="242302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Хромосфера: проявления активности и динамика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49987" y="1399525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Протуберанцы: грандиозные плазменные выбросы
</a:t>
            </a:r>
            <a:pPr algn="ctr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Протуберанцы — массивные арки плазмы, удерживаемые магнитным полем, способные подниматься на сотни тысяч километров, продолжаясь несколько дней и демонстрируя энергию хромосферы.
</a:t>
            </a:r>
            <a:endParaRPr lang="en-US" sz="872" dirty="0"/>
          </a:p>
        </p:txBody>
      </p:sp>
      <p:sp>
        <p:nvSpPr>
          <p:cNvPr id="10" name="Text 2"/>
          <p:cNvSpPr txBox="1"/>
          <p:nvPr/>
        </p:nvSpPr>
        <p:spPr>
          <a:xfrm>
            <a:off x="3497562" y="1409897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Спикулы: короткоживущие струи газа
</a:t>
            </a:r>
            <a:pPr algn="ctr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Спикулы — быстрые вертикальные струи плазмы высотой до 10 000 км, существующие лишь несколько минут, активно участвуют в переносе энергии и вещества в хромосферу.
</a:t>
            </a:r>
            <a:endParaRPr lang="en-US" sz="1048" dirty="0"/>
          </a:p>
        </p:txBody>
      </p:sp>
      <p:sp>
        <p:nvSpPr>
          <p:cNvPr id="11" name="Text 3"/>
          <p:cNvSpPr txBox="1"/>
          <p:nvPr/>
        </p:nvSpPr>
        <p:spPr>
          <a:xfrm>
            <a:off x="6323851" y="1399525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Флоккулы и сеть ярких пятен
</a:t>
            </a:r>
            <a:pPr algn="ctr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Флоккулы — яркие мелкие области на поверхности хромосферы, образующие густую сеть, которые отражают неоднородности магнитного поля и плазменные процессы в верхних слоях.
</a:t>
            </a:r>
            <a:endParaRPr lang="en-US" sz="970" dirty="0"/>
          </a:p>
        </p:txBody>
      </p:sp>
      <p:sp>
        <p:nvSpPr>
          <p:cNvPr id="12" name="Text 4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700" y="1554284"/>
            <a:ext cx="2265000" cy="1908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0625" y="1554284"/>
            <a:ext cx="2265000" cy="19088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6075" y="1554284"/>
            <a:ext cx="2265000" cy="1908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корона: особенности и загадки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93750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 протяжённость короны
</a:t>
            </a:r>
            <a:pPr algn="ctr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Корона достигает температур свыше миллиона градусов, простирается на миллионы километров и остаётся таинственным слоем, видимым во время затмений или с помощью приборов.
</a:t>
            </a:r>
            <a:endParaRPr lang="en-US" sz="964" dirty="0"/>
          </a:p>
        </p:txBody>
      </p:sp>
      <p:sp>
        <p:nvSpPr>
          <p:cNvPr id="11" name="Text 3"/>
          <p:cNvSpPr txBox="1"/>
          <p:nvPr/>
        </p:nvSpPr>
        <p:spPr>
          <a:xfrm>
            <a:off x="357072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Циклические изменения структуры короны
</a:t>
            </a:r>
            <a:pPr algn="ctr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короны изменяется с 11-летним циклом солнечной активности, проявляясь в появлении корональных дыр и выбросов, что связано с магнитными процессами внутри Солнца.
</a:t>
            </a:r>
            <a:endParaRPr lang="en-US" sz="967" dirty="0"/>
          </a:p>
        </p:txBody>
      </p:sp>
      <p:sp>
        <p:nvSpPr>
          <p:cNvPr id="12" name="Text 4"/>
          <p:cNvSpPr txBox="1"/>
          <p:nvPr/>
        </p:nvSpPr>
        <p:spPr>
          <a:xfrm>
            <a:off x="632617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нагрева короны: научная загадка
</a:t>
            </a:r>
            <a:pPr algn="ctr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сих пор неизвестно, почему корона настолько горячая. Предполагается участие магнитной рекомбинации и волн, но точные процессы изучаются современными методами.
</a:t>
            </a:r>
            <a:endParaRPr lang="en-US" sz="101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7175" y="395475"/>
            <a:ext cx="79854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Переходная зона: резкий рост температуры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20200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переходной зоне температура за короткий слой менее 100 км повышается с 20 000 К до более 1 000 000 К, что сопровождается резким падением плотности частиц.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55476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передаётся сложными процессами с генерацией интенсивного ультрафиолетового излучения, заметного при спектроскопических наблюдениях.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1224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слой служит переходом между средой большей плотности хромосферы и очень горячей, но разреженной короной.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NASA, ESA, 2023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Температурный профиль атмосферы Солнца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резко возрастает в переходной зоне, выделяя её ключевую роль в нагреве внешних слоёв атмосферы.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температуры указывает на нестандартные механизмы нагрева, отличающиеся от плотностных изменений.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350" y="2257299"/>
            <a:ext cx="3432300" cy="161015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параметров основных слоев атмосферы
</a:t>
            </a:r>
            <a:endParaRPr lang="en-US" sz="2991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880975" y="2354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Температурные и плотностные характеристики, а также основные явления для каждого слоя атмосферы Солнца.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80975" y="32781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снижается, а температура растёт от фотосферы к короне, что отражает сложную структуру атмосферы.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878350" y="42277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NASA, Solar Physics (2023)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400" y="2373703"/>
            <a:ext cx="3802127" cy="28367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9074" y="2373825"/>
            <a:ext cx="3802127" cy="28367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пятна: проявление магнитной активности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926797" y="1399484"/>
            <a:ext cx="2836546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солнечных пятен
</a:t>
            </a:r>
            <a:pPr algn="ctr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пятна — области с сильно ослабленным излучением из-за мощного магнитного поля до 4000 гаусс. Они выглядят темными по сравнению с остальной фотосферой и могут достигать огромных размеров.
</a:t>
            </a:r>
            <a:endParaRPr lang="en-US" sz="925" dirty="0"/>
          </a:p>
        </p:txBody>
      </p:sp>
      <p:sp>
        <p:nvSpPr>
          <p:cNvPr id="9" name="Text 2"/>
          <p:cNvSpPr txBox="1"/>
          <p:nvPr/>
        </p:nvSpPr>
        <p:spPr>
          <a:xfrm>
            <a:off x="5411867" y="1399475"/>
            <a:ext cx="2836546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солнечного цикла
</a:t>
            </a:r>
            <a:pPr algn="ctr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 и количество пятен изменяются в 11-летнем цикле, влияя на солнечное излучение и космическую погоду. Максимумы и минимумы пятен определяют уровни энергии, достигающей Земли.
</a:t>
            </a:r>
            <a:endParaRPr lang="en-US" sz="1010" dirty="0"/>
          </a:p>
        </p:txBody>
      </p:sp>
      <p:sp>
        <p:nvSpPr>
          <p:cNvPr id="10" name="Text 3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Протуберанцы и спикулы: динамика в хромосфере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374738" y="208707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Протуберанцы представляют собой массивные облака плазмы, удерживаемые магнитными полями, способные подниматься на сотни тысяч километров и существовать в течение нескольких недель.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74738" y="293860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Спикулы — это узкие, вертикальные струи горячей плазмы, высотой до 10 тысяч километров, которые существуют лишь несколько минут, активно меняясь и двигаясь.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1374738" y="3790148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явления связаны с перераспределением магнитной энергии и преимущественно наблюдаются на солнечном лимбе, демонстрируя сложную динамику хромосферной активности.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9050" y="1746250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Солнца состоит преимущественно из водорода, который занимает около 90% её массы, являясь основным топливом для ядерных реакций.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32725" y="1746250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Гелий составляет примерно 9%, а остальные элементы — кислород, углерод, железо, неон и магний — присутствуют в меньших концентрациях, но имеют важное значение.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Химический состав атмосферы Солнца и его определение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777966" y="3272823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состава основано на спектроскопическом анализе: изучаются линии поглощения и излучения, характерные для каждого элемента.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741641" y="3272823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Интенсивность и профиль спектральных линий позволяют судить о температуре, плотности и химическом распределении в разных слоях атмосферы.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8875" y="1342573"/>
            <a:ext cx="3554400" cy="32836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Корональные выбросы массы (CME) и их последствия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65900" y="1975850"/>
            <a:ext cx="33522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Корональные выбросы массы — это масштабные выбросы плазмы и магнитных полей из солнечной короны, достигающие межпланетного пространства. Они могут двигаться со скоростью до 2000 км/с и представляют серьёзную угрозу для спутников и электросетей.
</a:t>
            </a:r>
            <a:endParaRPr lang="en-US" sz="1134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65900" y="3306200"/>
            <a:ext cx="33522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взаимодействии с магнитосферой Земли CME вызывают геомагнитные бури, способствующие возникновению полярных сияний и нарушению радиосвязи, влияя на безопасность космических полётов и работу технологий.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магнитного поля в структурировании солнечной атмосферы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76881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Магнитные поля задают формы и места концентрации солнечных пятен, протуберанцев и вспышек, определяя сложную структуру фотосферы и более внешних слоёв.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603469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Процессы магнитной рекомбинации и преобразования энергии приводят к мощным вспышкам и локальным выбросам массы, существенно влияя на динамику атмосферы.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30069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Активные районы с сильными магнитными полями выявляются по зеемановскому расщеплению спектральных линий, что позволяет детально изучать магнитное поле Солнца.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3800" y="1488286"/>
            <a:ext cx="2265000" cy="19265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9300" y="1515619"/>
            <a:ext cx="2265000" cy="188676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вспышки: причины и влияние на Землю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793900" y="3553675"/>
            <a:ext cx="1920900" cy="11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вызывает солнечные вспышки?
</a:t>
            </a:r>
            <a:pPr algn="ctr" indent="0" marL="0">
              <a:lnSpc>
                <a:spcPct val="115000"/>
              </a:lnSpc>
              <a:buNone/>
            </a:pPr>
            <a:r>
              <a:rPr lang="en-US" sz="8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вспышки возникают вследствие внезапного высвобождения накопленной магнитной энергии в активных областях Солнца. Этот процесс сопровождается интенсивным излучением и выбросом частиц, оказывающих влияние на земную среду.
</a:t>
            </a:r>
            <a:endParaRPr lang="en-US" sz="874" dirty="0"/>
          </a:p>
        </p:txBody>
      </p:sp>
      <p:sp>
        <p:nvSpPr>
          <p:cNvPr id="10" name="Text 3"/>
          <p:cNvSpPr txBox="1"/>
          <p:nvPr/>
        </p:nvSpPr>
        <p:spPr>
          <a:xfrm>
            <a:off x="5311350" y="3553675"/>
            <a:ext cx="1920900" cy="11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вспышек на земные технологии
</a:t>
            </a:r>
            <a:pPr algn="ctr" indent="0" marL="0">
              <a:lnSpc>
                <a:spcPct val="115000"/>
              </a:lnSpc>
              <a:buNone/>
            </a:pPr>
            <a:r>
              <a:rPr lang="en-US" sz="8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Мощные солнечные вспышки могут нарушать работу спутниковой связи и навигации. Радиопомехи, вызванные излучением рентгеновского и ультрафиолетового диапазонов, приводят к сбоям в коммуникациях и опасности для космонавтов.
</a:t>
            </a:r>
            <a:endParaRPr lang="en-US" sz="87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7175" y="395475"/>
            <a:ext cx="79854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ветер: физические параметры и влияние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20200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ветер представляет собой непрерывный поток заряженных частиц — преимущественно электронов и протонов, исходящих из короны со скоростями от 300 до 800 км/с.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55476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частиц солнечного ветра колеблется от 1 до 10 частиц на кубический сантиметр, что достаточно для формирования взаимодействия с магнитным полем Земли.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1224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солнечного ветра с магнитосферой вызывает геомагнитные бури и полярные сияния, оказывая заметное воздействие на космическую среду и технические системы.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солнечной атмосферы и магнитосферы Земли
</a:t>
            </a:r>
            <a:endParaRPr lang="en-US" sz="1955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воздействия корональных выбросов и солнечного ветра на Землю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33450" y="395475"/>
            <a:ext cx="84771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изучения и современная техника исследования Солнца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7868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Спектроскопия позволяет анализировать химический состав и температуру, изучая линии поглощения и испускания в солнечном спектре.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8505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Фотометрия фиксирует изменения интенсивности солнечного излучения, что помогает следить за активностью и вариациями атмосферы.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143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Радиоастрономия дает возможность исследовать солнечные радиоволны, выявляя вспышки и другие динамические процессы.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780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космические аппараты, включая SOHO, SDO и Parker Solar Probe, предоставляют подробные данные о структуре, магнитных полях и потоках вещества в атмосфере.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575" y="2484785"/>
            <a:ext cx="2755936" cy="2319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0352" y="2484787"/>
            <a:ext cx="2755936" cy="2319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3860" y="2484731"/>
            <a:ext cx="2708713" cy="242302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исследований атмосферы Солнца для человечества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49987" y="1399525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Прогноз космической погоды для Земли
</a:t>
            </a:r>
            <a:pPr algn="ctr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понимание процессов в атмосфере позволяет предсказывать геомагнитные бури, что помогает защищать спутники, электросети и коммуникационные системы от повреждений.
</a:t>
            </a:r>
            <a:endParaRPr lang="en-US" sz="1007" dirty="0"/>
          </a:p>
        </p:txBody>
      </p:sp>
      <p:sp>
        <p:nvSpPr>
          <p:cNvPr id="10" name="Text 2"/>
          <p:cNvSpPr txBox="1"/>
          <p:nvPr/>
        </p:nvSpPr>
        <p:spPr>
          <a:xfrm>
            <a:off x="3497562" y="1409897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астронавтов и космических миссий
</a:t>
            </a:r>
            <a:pPr algn="ctr"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солнечной активности обеспечивают предупреждения о вспышках и выбросах, уменьшая риски для космонавтов и обеспечивая планирование безопасных полётов.
</a:t>
            </a:r>
            <a:endParaRPr lang="en-US" sz="957" dirty="0"/>
          </a:p>
        </p:txBody>
      </p:sp>
      <p:sp>
        <p:nvSpPr>
          <p:cNvPr id="11" name="Text 3"/>
          <p:cNvSpPr txBox="1"/>
          <p:nvPr/>
        </p:nvSpPr>
        <p:spPr>
          <a:xfrm>
            <a:off x="6323851" y="1399525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фундаментальной науки и технологий
</a:t>
            </a:r>
            <a:pPr algn="ctr"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 солнечной атмосфере стимулируют прогресс в физике плазмы и астрофизике, способствуя созданию новых технологий и расширяя наше понимание вселенной.
</a:t>
            </a:r>
            <a:endParaRPr lang="en-US" sz="957" dirty="0"/>
          </a:p>
        </p:txBody>
      </p:sp>
      <p:sp>
        <p:nvSpPr>
          <p:cNvPr id="12" name="Text 4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250" y="258625"/>
            <a:ext cx="7087500" cy="19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3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Системное понимание атмосферы Солнца и перспективы исследований
</a:t>
            </a:r>
            <a:endParaRPr lang="en-US" sz="4301" dirty="0"/>
          </a:p>
        </p:txBody>
      </p:sp>
      <p:sp>
        <p:nvSpPr>
          <p:cNvPr id="5" name="Text 1"/>
          <p:cNvSpPr txBox="1"/>
          <p:nvPr/>
        </p:nvSpPr>
        <p:spPr>
          <a:xfrm>
            <a:off x="2350163" y="2998950"/>
            <a:ext cx="4425900" cy="12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Солнца является сложным объектом для изучения, и дальнейшие исследования помогут глубже понять звёздные процессы и их влияние на планеты, открывая новые возможности в науке и технологиях.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2026-05-08T00:36:41Z</dcterms:created>
  <dcterms:modified xsi:type="dcterms:W3CDTF">2026-05-08T00:36:41Z</dcterms:modified>
</cp:coreProperties>
</file>