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Евклида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Постулат, который меняет всю геометрию.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Постулаты — это отправные правила геометрии. Без них нельзя понять, что можно утверждать о прямых, углах и фигурах. Пятый постулат особенно важен: он определяет, как ведут себя параллельные.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начинается с правил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скрыта загадка параллельных?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или нет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две прямые могут никогда не встретиться, а могут пересечься в одной точке. Именно это различие делает вопрос о параллельных таким важным для геометрии.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через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точку провести ещё одну прямую, не всегда сразу ясно, пересечёт ли она данную линию. Здесь и появляется задача о параллельности.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их может быть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геометрии через точку вне прямой можно провести только одну параллельную. Но почему именно одну, а не больше и не меньше?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этот вопрос меняет свойства треугольников, четырёхугольников и всей плоскости. Поэтому пятый постулат стал самым обсуждаемым правилом Евклида.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объекты геометрии
</a:t>
            </a:r>
            <a:endParaRPr lang="en-US" sz="218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место на плоскости, но сама не имеет длины, ширины и площади. В геометрии она помогает отмечать положения и строить фигуры.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изгибается и продолжается бесконечно в обе стороны. На рисунке мы видим только её часть, но мысленно представляем всю линию.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 общей вершиной. По углам сравнивают наклон линий, измеряют развёрнутый угол и доказывают свойства фигур.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школьной геометрии не пересекаются даже при продолжении. Именно это свойство связывает пятый постулат с целой системой задач.
</a:t>
            </a:r>
            <a:endParaRPr lang="en-US" sz="9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«параллельные» на рисунке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параллельность часто проверяют с помощью линейки и угольника. Если при сдвиге угольника линия не «сходится», направления совпадают.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клеткам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параллельные линии легко узнать по одинаковому наклону. Между ними сохраняется постоянное расстояние, поэтому они выглядят одинаково по всему рисунку.
</a:t>
            </a:r>
            <a:endParaRPr lang="en-US" sz="995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кусок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на листе мы рисуем только отрезки, но говорим о бесконечных прямых. Поэтому параллельность относится не к концам, а ко всему направлению линии.
</a:t>
            </a:r>
            <a:endParaRPr lang="en-US" sz="9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геометрии нужны постулаты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договориться, какие объекты считаются исходными: точки, прямые, отрезки и углы. Постулаты задают именно такие базовые правила.
</a:t>
            </a:r>
            <a:endParaRPr lang="en-US" sz="1067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Построение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эти правила позволяют строить более сложные фигуры без противоречий. Например, из нескольких прямых и углов можно создавать треугольники и четырёхугольники.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свойства фигур можно доказывать, а не угадывать по рисунку. Геометрия становится точной наукой, где каждый вывод опирается на правила.
</a:t>
            </a:r>
            <a:endParaRPr lang="en-US" sz="1088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хотя бы одно базовое правило, получится другая геометрия. Поэтому постулаты важны не меньше, чем сами теоремы.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Евклид, «Начала», книга I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утверждений лежат в основе евклидовой геометрии и задают её главные правила.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четыре постулата просты и конструктивны, а пятый описывает поведение прямых на всей плоскости.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постулатов Евклида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пятого постулата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секущую
</a:t>
            </a:r>
            <a:pPr algn="l" indent="0" marL="0">
              <a:lnSpc>
                <a:spcPct val="115000"/>
              </a:lnSpc>
              <a:buNone/>
            </a:pPr>
            <a:r>
              <a:rPr lang="en-US" sz="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две прямые и образует внутри фигуры два угла по одну сторону. Именно эта пара углов становится ключом к постулату.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сумму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этих углов меньше развёрнутого угла, прямые не могут оставаться бесконечно далеко друг от друга. При продолжении они встретятся.
</a:t>
            </a:r>
            <a:endParaRPr lang="en-US" sz="812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равна 180°, линии не сближаются и не расходятся. В школьной геометрии это и есть признак параллельности.
</a:t>
            </a:r>
            <a:endParaRPr lang="en-US" sz="919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пятый постулат связывает измерение углов с судьбой прямых. Он говорит не о том, как нарисовать линию, а о том, что произойдёт дальше.
</a:t>
            </a:r>
            <a:endParaRPr lang="en-US" sz="8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рисунок с секущей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углам определить поведение двух прямых после пересечения секущей.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отличается от других: длиннее, сложнее и задаёт поведение параллельных прямых.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постулат в «Началах» Евклида выделяется среди остальных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Евклид, «Начала»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Постулат Плейфера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и удобная формулировка, которая говорит не о пересечении прямых, а о единственности параллели. Именно слово «ровно» делает правило строгим и проверяемым.
</a:t>
            </a:r>
            <a:endParaRPr lang="en-US" sz="958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точку можно провести только одну параллель, геометрия становится предсказуемой: углы, треугольники и фигуры подчиняются одному набору правил на всей плоскости.
</a:t>
            </a:r>
            <a:endParaRPr lang="en-US" sz="958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версия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Постулат Плейфера часто используют в учебниках, потому что он звучит проще, чем длинная угловая формулировка, но по смыслу выражает ту же геометрическую идею.
</a:t>
            </a:r>
            <a:endParaRPr lang="en-US" sz="9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две формулировки говорят об одном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Углы решают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угловую формулировку: если сумма внутренних односторонних углов меньше 180°, прямые пересекутся. Значит, условие про углы определяет судьбу линий.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Счёт параллельных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формулировка Плейфера переводит ту же мысль в другой язык: через точку вне прямой можно провести только одну параллельную ей прямую.
</a:t>
            </a:r>
            <a:endParaRPr lang="en-US" sz="1095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Одна идея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версия говорит о пересечении, а другая — о количестве параллелей, обе описывают одно и то же свойство плоскости. Поэтому они эквивалентны.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Параллель через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треугольник и проведём через одну его вершину прямую, параллельную противоположной стороне. Тогда появятся углы, равные двум углам треугольника.
</a:t>
            </a:r>
            <a:endParaRPr lang="en-US" sz="81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при параллельных прямых равны, поэтому два угла треугольника можно «перенести» на новую прямую без изменения величины.
</a:t>
            </a:r>
            <a:endParaRPr lang="en-US" sz="81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Развёрнутый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получившихся угла образуют развёрнутый угол, то есть 180°. Отсюда следует важный вывод: сумма углов любого евклидова треугольника равна 180°.
</a:t>
            </a:r>
            <a:endParaRPr lang="en-US" sz="8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параллельных прямых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
</a:t>
            </a:r>
            <a:pPr algn="l" indent="0" marL="0">
              <a:lnSpc>
                <a:spcPct val="115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пересекает параллельные прямые, накрест лежащие углы оказываются равными. Это помогает сразу находить неизвестный угол, если известен его «пара» на другой линии.
</a:t>
            </a:r>
            <a:endParaRPr lang="en-US" sz="929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
</a:t>
            </a:r>
            <a:pPr algn="l" indent="0" marL="0">
              <a:lnSpc>
                <a:spcPct val="115000"/>
              </a:lnSpc>
              <a:buNone/>
            </a:pPr>
            <a:r>
              <a:rPr lang="en-US" sz="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тоже равны, потому что секущая сохраняет одинаковое направление относительно обеих прямых. На чертежах это один из самых удобных признаков параллельности.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внутренние односторонние углы складываются в 180°, прямые либо параллельны, либо должны встретиться при продолжении. Этот признак часто используют в задачах.
</a:t>
            </a:r>
            <a:endParaRPr lang="en-US" sz="9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даёт фигурам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держится на прямых углах: его стороны не «съезжают» и не меняют форму, потому что противоположные стороны остаются параллельными.
</a:t>
            </a:r>
            <a:endParaRPr lang="en-US" sz="87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параллелограмме противоположные стороны параллельны, а значит, фигура сохраняет свою структуру при построении и измерениях. Это делает её очень удобной для задач.
</a:t>
            </a:r>
            <a:endParaRPr lang="en-US" sz="87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Признаки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параллельности следуют равные противоположные стороны и равные углы. Поэтому фигуры можно узнавать не только по виду, но и по свойствам.
</a:t>
            </a:r>
            <a:endParaRPr lang="en-US" sz="87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линии не встречаются, форма остаётся устойчивой при продолжении сторон. Именно поэтому параллельные связи так важны в черчении, архитектуре и геометрии.
</a:t>
            </a:r>
            <a:endParaRPr lang="en-US" sz="8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постулат не удалось доказать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многовековых попыток вывести постулат из остальных аксиом и обнаруженных логических трудностей.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попытки и новые идеи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 — первые попытки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математики считали, что пятый постулат можно вывести из остальных. Но в рассуждениях снова и снова возникали скрытые допущения, которые не удавалось обосновать.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 — разбор крайностей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Саккери и Лежандр подробно исследовали два крайних случая: параллельных слишком много или их нет вовсе. Оба пути оказались гораздо богаче, чем ожидалось.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новые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стало ясно, что эти варианты не ведут к ошибке. Из них выросли непротиворечивые новые геометрии, где правила плоскости устроены иначе.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неевклидовой геометрии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Другое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Неевклидова геометрия не ломает математику, а меняет исходное правило о параллельных. Из-за этого меняются и остальные утверждения, связанные с углами и фигурами.
</a:t>
            </a:r>
            <a:endParaRPr lang="en-US" sz="767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Новые 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геометрии сумма углов треугольника уже не обязана быть 180°. Она зависит от того, как устроено пространство и какая именно геометрия рассматривается.
</a:t>
            </a:r>
            <a:endParaRPr lang="en-US" sz="81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Один из 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геометрия при этом не исчезает: она остаётся частным случаем, который хорошо описывает обычную плоскость и множество школьных задач.
</a:t>
            </a:r>
            <a:endParaRPr lang="en-US" sz="8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Гиперболическая геометрия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одной параллели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гиперболической геометрии через точку вне прямой можно провести не одну, а несколько параллельных. Поэтому линии не просто не встречаются — они расходятся.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седла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поверхность часто сравнивают с седлом: она изгибается не как шар, а в противоположную сторону. На ней привычные евклидовы правила уже не работают.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становятся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сумма углов треугольника становится меньше 180°. Чем больше треугольник, тем заметнее отклонение от привычного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показывает, что геометрия держится на точных правилах, а не только на чертежах. Измените одно правило — и перед вами уже другая, но тоже логичная геометрия.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2026-07-27T05:06:56Z</dcterms:created>
  <dcterms:modified xsi:type="dcterms:W3CDTF">2026-07-27T05:06:56Z</dcterms:modified>
</cp:coreProperties>
</file>