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методы географических исследований: от наблюдения к научному 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учились понимать пространство Земли?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понадобилось изучать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торговля, мореплавание и управление территориями требовали знаний о реках, дорогах, рельефе, климате и опасностях. В древних цивилизациях эти сведения помогали жить, передвигаться, собирать налоги и расширять связи между регионами.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самый ранний метод географического познания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просто внимательно смотрели на местность: замечали очертания холмов, течение рек, направление ветра, смену сезонов и расположение звёзд. Именно повторяющееся наблюдение давало первые устойчивые сведения о территории.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маршрутом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путь повторялся, тем надёжнее становились сведения: можно было сравнивать расстояния, отмечать удобные переходы и замечать опасные участки. Так личный опыт постепенно превращался в более общие знания.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наблюдения проводились без специальных инструментов и опирались на память, опыт путешествий и умение узнавать знакомые ориентиры. Это делало знания доступными, но зависимыми от внимательности конкретного человека.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данных зависела от длительности поездки, погоды, времени года и способности сопоставлять разные участки местности. Поэтому одни и те же места у разных людей могли описываться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описания и путевые заметки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вместо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Торговцы, воины, паломники и послы передавали сведения о дорогах в виде устных сообщений. Такие рассказы помогали другим заранее узнать, где искать воду, переправы и безопасные стоянки.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заметках отмечали перевалы, опасные участки, источники воды, места ночёвок и заметные ориентиры. Именно эти детали были особенно важны для тех, кто двигался по незнакомой местности.
</a:t>
            </a:r>
            <a:endParaRPr lang="en-US" sz="1163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описания были не абстрактными, а полезными в повседневной жизни: они помогали избегать рисков, выбирать более короткие маршруты и точнее планировать дорогу для караванов и отрядов.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сведений долго существовала только в устной форме, но со временем её стали кратко записывать. Это позволяло сохранять опыт и передавать его тем, кто отправлялся в путь позже.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центры ранних географических знаний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географические сведения возникали в разных цивилизациях, но везде были связаны с хозяйством, управлением и обменом.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география развивалась не из любопытства сама по себе, а из практической необходимости: считать, управлять, торговать и безопасно перемещаться.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 истории географии Древнего мира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расстояние определяли не в привычных нам единицах, а по числу дней пути. Такой способ был удобен, потому что его можно было применить и в пешем переходе, и в плавании.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уточнения маршрутов использовали шаги, гребки, остановки, а на суше — верёвки, счётные палочки и колёсные повозки. Эти приёмы не давали точности, но помогали сопоставлять дороги между собой.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отсчёт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ориентировались по длительности курса, направлению ветра и последовательности природных признаков. При отсутствии береговых ориентиров именно время и повторяемость наблюдений становились основой расчёта.
</a:t>
            </a:r>
            <a:endParaRPr lang="en-US" sz="1063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приблизительные измерения были полезны: они позволяли проверять рассказы, составлять дорожные схемы и исправлять ошибки при новых поездках. Так накапливался опыт более точного описания пространства.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измеряли расстояния и время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возрастала точность географических сведений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не отменял предыдущий, а делал его надёжнее: описание дополнялось проверкой, а путь — измерением и сопоставлением.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возрастала вместе с переходом от рассказа к измерению и вычислению; именно это сделало географию более научной.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этапов развития географического знания по истории науки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Солнца определяли стороны света и примерно оценивали время движения. Для путешественников в степи или пустыне это было одним из самых надёжных ориентиров днём.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Полярную звезду использовали как устойчивый ориентир для движения на север. Она особенно помогала в ночных переходах и в мореплавании, когда берег уже скрывался из виду.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помогали удерживать курс и узнавать время года. Их положение на небе запоминали как часть практического опыта, необходимого для дальних поездок и плаваний.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светил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высоту светил над горизонтом, путники могли приблизительно судить о своём положении и направлении движения. Позднее эти наблюдения стали основой расчёта координат.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средство ориентации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собирались сведения о 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цикл полевых наблюдений и проверки данных в ранней географии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и их особенности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известный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карты показывали не всю Землю, а лишь знакомую часть территории. Их задача заключалась не в точной передаче масштаба, а в помощи при ориентировании и передвижении.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карт использовали рассказы путешественников, подсчёт пути и заметные ориентиры: реки, берега, горы, города и перевалы. Поэтому важнее были узнаваемость и удобство, чем математическая точность.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ранние карты были схематичными и часто упрощали реальные расстояния. Они отражали практический взгляд на пространство, где главное — понять, как добраться до нужного места.
</a:t>
            </a:r>
            <a:endParaRPr lang="en-US" sz="11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сопоставил длину тени и расстояние между городами, чтобы оценить размеры Земли. Его расчёт показал, что географические сведения можно получать не только из рассказов, но и через измерение.
</a:t>
            </a:r>
            <a:endParaRPr lang="en-US" sz="1026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 до н. э. — II век н. э.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эллинистической науке география сблизилась с астрономией и математикой. Положение объектов начали связывать с углами, направлениями и координатами, а не только с их внешним описанием.
</a:t>
            </a:r>
            <a:endParaRPr lang="en-US" sz="1092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 н. э.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Птолемей развил систему координат и картографирования, сделав возможным более точное изображение пространства. Так география окончательно приблизилась к науке, где описание опирается на расчёт.
</a:t>
            </a:r>
            <a:endParaRPr lang="en-US" sz="101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география и переход к научному подходу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раннего географа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делали наблюдения точнее и помогали сопоставлять маршруты между разными путешествиями.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появлялось инструментов, тем меньше зависимость знаний от памяти и случайных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географии и навигации; обобщение по ранним методам измерения и ориентации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навигация как самое трудное испытание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дорог и указателей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открытом море привычные ориентиры исчезали, поэтому морякам приходилось полагаться на звёзды, ветер, течение и очертания берега. Даже небольшая ошибка могла изменить весь маршрут.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как стимул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навигации напрямую влияла на безопасность судна, грузов и экипажа. Поэтому морская практика особенно ускорила развитие карт и систематических записей о побережьях.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 держали в памяти последовательность поворотов, длительность плавания и заметные природные признаки. Эти сведения передавались устно, а затем всё чаще фиксировались письменно.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журналу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навигаторы стали вести журналы плавания, где отмечали курс, погоду и ориентиры. Это превращало личный опыт в более надёжный источник географических знаний.
</a:t>
            </a:r>
            <a:endParaRPr lang="en-US" sz="10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которых не было на старых картах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экспедиция выходила к неизвестному берегу, участники отмечали линию побережья, устья рек и удобные бухты. Такие наблюдения сразу меняли представление о границах известного мира и уточняли морские пути для следующих путешествий.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проходы и речные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материков открывались через перевалы, долины и большие реки. Исследователи сверяли собственные записи с рассказами местных жителей, чтобы понять, где проходят безопасные пути и как связаны между собой разные территории.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день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стоянке географы раскладывали карты, делали пометки в журналах и проверяли измерения по местности. Каждый такой день превращал разрозненные впечатления в материал для более точного описания природы и пространства.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которые расширяли карту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собирали первые исследователи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фиксировали то, что помогало двигаться, торговать и возвращаться по знакомому пути. Наблюдения о природе и людях расширялись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водных и дорожных сведений показывает практическую направленность ранней географии: сначала важнее всего были передвижение и 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ранней географии; обобщённая структура полевых наблюдений в древности
</a:t>
            </a:r>
            <a:endParaRPr lang="en-US" sz="8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единых стандартов измерения долго не существовало, поэтому описания местности часто расходились между собой.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общих мер длины и точных координат делало ранние сведения трудно сопоставимыми и легко устаревающими.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географии; анализ ограничений ранних методов исследования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более точная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практические наблюдения постепенно превращались в проверяемый научный метод.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источников зависели первые сведения о мире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собирали сведения для своих задач: обмена, управления, плавания и наблюдения за небом. Вместе они постепенно расширяли географический кругозор.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 морские маршруты были главными каналами информации, потому что чаще других соединяли регионы и требовали постоянного уточнения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ранних географических знаний; обобщение по видам источников
</a:t>
            </a:r>
            <a:endParaRPr lang="en-US" sz="8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9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237" y="2057985"/>
            <a:ext cx="381790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схемы и карты научили связывать отдельные ориентиры в единую пространственную картину. Сегодня эта логика лежит в основе цифровых карт и геоинформационных систем.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путешественники показали, что знание местности начинается с прямого контакта с пространством. Этот принцип сохраняется в современных экспедициях и полевых исследованиях.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небом и ориентирами стало основой точного определения положения на Земле. Современная навигация использует те же идеи, но опирается на более точные технологии.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маршрутов и повторная проверка сведений сформировали научный подход к географии. Именно поэтому современные исследования требуют верификации и сопоставления источников.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методов для современной географии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пути к научной картине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географические методы выросли из повседневной необходимости ориентироваться, измерять и запоминать путь. Именно этот практический опыт постепенно превратил наблюдение в науку о пространстве Земли.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2026-06-02T23:16:00Z</dcterms:created>
  <dcterms:modified xsi:type="dcterms:W3CDTF">2026-06-02T23:16:00Z</dcterms:modified>
</cp:coreProperties>
</file>