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мир вокруг нас, где всё связано и постоянно меняется.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узнавали природу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наблюдали за природой, чтобы понять, как устроен мир и почему он меняется. Сегодня её изучают на биологии и географии, а в культуре она остаётся источником образов, знаний и вдохновения.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 неживая природа: основные отличия
</a:t>
            </a:r>
            <a:endParaRPr lang="en-US" sz="299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— это организмы, которые растут, питаются, дышат и размножаются: растения, животные, грибы и бактерии. Их жизнь зависит от окружающих условий, поэтому они постоянно взаимодействуют с неживой средой.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природа не имеет признаков жизни, но создаёт условия для неё: это воздух, вода, почва, камни, солнечный свет и температура. Без этих элементов не могут существовать леса, реки и животные.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Экосистемы: объединение живых и неживых частей природы
</a:t>
            </a:r>
            <a:endParaRPr lang="en-US" sz="2777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экосистема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участок природы, где живые организмы и условия среды существуют как единое целое. Здесь растения, животные, грибы, свет, вода и минералы влияют друг на друга каждый день.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связи в ней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экосистеме всё связано круговоротом воды, пищи и энергии. Если меняется один элемент, например уменьшается число насекомых или влаги, это отражается на других участниках и на всей территории.
</a:t>
            </a:r>
            <a:endParaRPr lang="en-US" sz="11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2212" y="1652893"/>
            <a:ext cx="37935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компоненты неживой природы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хранит минеральные вещества и влагу, которые нужны корням растений. Она помогает растениям закрепляться и даёт им основу для роста, поэтому без почвы многие экосистемы не смогли бы существовать.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обеспечивает дыхание животных и человека, а растениям даёт углекислый газ для обмена веществ. Чистый воздух особенно важен для здоровья и нормальной работы природных сообществ.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всем живым существам: она участвует в пищеварении, переносе веществ и росте клеток. Реки, озёра и дожди поддерживают жизнь растений, животных и человека. Это происходит ежедневно.
</a:t>
            </a:r>
            <a:endParaRPr lang="en-US" sz="879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даёт энергию для фотосинтеза, благодаря которому растения создают питательные вещества. От этого процесса зависит почти вся жизнь на Земле, потому что он запускает многие природные цепочки.
</a:t>
            </a:r>
            <a:endParaRPr lang="en-US" sz="8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пример сложной экосистемы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в лесу начинается с тихого света между стволами и влажного запаха травы. Над поляной стрекочут насекомые, а на ветках уже слышны птицы. В такой картине легко представить, как деревья, звери и грибы образуют одно живое сообщество, которое меняется с каждым часом и сезоном года.
</a:t>
            </a:r>
            <a:endParaRPr lang="en-US" sz="80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жизнь под кронами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опавшими листьями, в мху и старых пнях кипит незаметная работа. Здесь живут насекомые, черви и грибы, которые разлагают остатки растений и возвращают вещества в почву. Так лес сам себя обновляет и сохраняет плодородие, поэтому молодые деревья получают достаточно питания для нового роста каждую весну.
</a:t>
            </a:r>
            <a:endParaRPr lang="en-US" sz="773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 важен всем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не только красив, но и полезен: он задерживает пыль, удерживает влагу, защищает почву от разрушения и даёт убежище множеству животных. Поэтому даже небольшой участок леса меняет воздух, климат и условия жизни вокруг себя. Для человека это ещё и место отдыха, наблюдений и тихих открытий.
</a:t>
            </a:r>
            <a:endParaRPr lang="en-US" sz="803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в природе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показывают, как пища и энергия переходят от одного звена к другому.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меняется с сезонами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природа оживает: тает снег, набухают почки, возвращаются перелётные птицы. Летом растения активно растут, появляются насекомые, а у многих животных подрастают детёныши. В лесах и парках становится особенно шумно.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меняют цвет и опадают, а птицы собираются в стаи и улетают на юг. Зимой многие животные становятся малоподвижными, а деревья и поля отдыхают под снегом.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 горным горизонтом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художник смотрит на горы, он замечает не только форму вершин, но и цвет неба, тени на склонах и свет на снегу. Из таких деталей рождается пейзаж, который передаёт тишину, простор и настроение места. Он помогает зрителю почувствовать холодный воздух и высоту гор над землёй.
</a:t>
            </a:r>
            <a:endParaRPr lang="en-US" sz="715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поле и реке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часто превращают обычный вид из окна в сказку или стихотворение. Шум реки, запах травы и закат над полем помогают создать строки, в которых природа становится живым героем и учит замечать красоту повседневного мира даже в привычных местах. После такого текста хочется выйти и посмотреть вокруг внимательнее.
</a:t>
            </a:r>
            <a:endParaRPr lang="en-US" sz="715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Фотография, которая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Фотографу важно поймать момент, когда свет, цвет и движение складываются в одно целое. Удачный кадр с цветами, птицей или озером помогает увидеть знакомый пейзаж по-новому и вдохновляет беречь то, что кажется привычным. Так природа становится не просто фоном, а главным сюжетом для многих зрителей сегодня.
</a:t>
            </a:r>
            <a:endParaRPr lang="en-US" sz="715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природы как источник вдохновения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и их особенности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тайга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жизнь приспособлена к холоду и ветру: здесь растут мхи, лишайники и низкие кустарники. Тайга, наоборот, покрыта густыми хвойными лесами, где обитают бурый медведь, куница и другие лесные животные.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Степи, пустыни и горы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преобладают травы, а деревьев мало, поэтому простор хорошо виден далеко вокруг. В горах и пустынях условия ещё резче, и каждое растение или животное имеет свои особые приспособления.
</a:t>
            </a:r>
            <a:endParaRPr lang="en-US" sz="11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6594" y="1962684"/>
            <a:ext cx="455963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09422"/>
            <a:ext cx="529800" cy="470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94675"/>
            <a:ext cx="529800" cy="423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1408" y="3446120"/>
            <a:ext cx="455963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помогает человеку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пищи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обеспечивает человека едой: плодами, зерном, овощами, грибами, рыбой, мясом. Без плодородной земли и чистой воды невозможно вырастить урожай и сохранить его качество.
</a:t>
            </a:r>
            <a:endParaRPr lang="en-US" sz="967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дерева, камня и других природных материалов строят дома, дороги и мосты. Эти ресурсы делают жизнь удобной, но их нужно использовать разумно и экономно.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Хлопок, шерсть, лен и другие природные волокна помогают создавать одежду, обувь и ткани. Даже воздух и вода жизненно важны: они поддерживают дыхание, движение и работу организма.
</a:t>
            </a:r>
            <a:endParaRPr lang="en-US" sz="940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дает отдых, тишину и впечатления, которые помогают человеку восстанавливаться. Прогулки, спорт и наблюдение за ландшафтами укрепляют здоровье и напоминают, почему окружающий мир нужно беречь.
</a:t>
            </a:r>
            <a:endParaRPr lang="en-US" sz="9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влияния человека на природу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сразу отражается на живых организмах. В городах и рядом с заводами страдают растения, птицы и люди, а реки теряют способность поддерживать жизнь.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уничтожает дома множества животных и уменьшает количество кислорода. Когда исчезает лесной покров, почва быстрее разрушается, а климат становится суше и менее устойчивым.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ископаемых, расширение дорог и строительство городов занимают большие площади. Природные места обитания дробятся, и редким видам становится труднее находить пищу и укрытие.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вид исчезает, нарушается вся цепочка связей в экосистеме. Тогда меняется численность других организмов, и природа хуже восстанавливается после изменений.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природе: короткие истории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без следа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школьного пикника ребята собирают бумагу, упаковку и пластиковые бутылки в отдельные пакеты. На поляне остается чисто, и следующим посетителям не придется видеть мусор. Такой порядок помогает сохранить место отдыха красивым и безопасным для животных.
</a:t>
            </a:r>
            <a:endParaRPr lang="en-US" sz="809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Саженец у школьного входа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класс выходит во двор с лопатками и ведром воды. Дети аккуратно сажают молодой куст, следят за корнями и притаптывают землю вокруг. Через несколько недель он становится частью школьного сада и напоминает о совместной заботе.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для зимующих птиц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окна появляется деревянная кормушка, сделанная на уроке труда. Утром школьники насыпают туда семечки и наблюдают, как прилетают синицы и воробьи. Так ребята учатся помогать животным в холодное время года и не тревожить их.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России: что показывает Красная книга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символы природы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России занесены снежный барс, амурский тигр, зубр и журавль-красавка. Среди растений известны кувшинка белая и пион тонколистный. Эти виды особенно уязвимы.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становится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численность редких животных влияет браконьерство, загрязнение и исчезновение привычных мест обитания. Для амурского тигра важно сохранить леса Дальнего Востока; по данным на 2023 год, в природе было около 600 особей.
</a:t>
            </a:r>
            <a:endParaRPr lang="en-US" sz="11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природные территории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сохраняют природные территории почти без вмешательства человека. В России их более ста; среди известных — Кроноцкий и Байкальский. Здесь охраняют редкие виды и не допускают разрушения среды.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тоже защищают природу, но позволяют людям посещать специальные маршруты. Сочинский и Водлозерский парки показывают, как можно сочетать отдых, просвещение и бережное отношение к территории; под охраной находится около 12% страны.
</a:t>
            </a:r>
            <a:endParaRPr lang="en-US" sz="10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191" y="1513399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3266" y="2815981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67923" y="1513501"/>
            <a:ext cx="32805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18436" y="2676909"/>
            <a:ext cx="483900" cy="430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98429" y="4000619"/>
            <a:ext cx="43740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даты, которые объединяют школьников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апреля люди напоминают друг другу, что планета нуждается в заботе. В этот день особенно часто говорят о чистоте воздуха, воды и почвы, а также о сохранении лесов и животных.
</a:t>
            </a:r>
            <a:endParaRPr lang="en-US" sz="809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птиц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апреля посвящают пернатым соседям человека. Дети наблюдают за птицами, делают кормушки и узнают, как помочь тем видам, которым трудно пережить холод и нехватку пищи.
</a:t>
            </a:r>
            <a:endParaRPr lang="en-US" sz="807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марта внимание обращают на реки, озера и источники питьевой воды. Школьники узнают, почему важно экономить воду дома и в школе, чтобы не расходовать ее напрасно.
</a:t>
            </a:r>
            <a:endParaRPr lang="en-US" sz="810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парков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Субботники учат замечать, что даже маленький мусор меняет вид знакомого места. Совместная уборка помогает сделать двор, парк или берег реки чище и приятнее для всех.
</a:t>
            </a:r>
            <a:endParaRPr lang="en-US" sz="828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посадки показывают, как из маленького саженца вырастает новое дерево. Такие акции объединяют класс, развивают ответственность и напоминают, что зеленые насаждения нужны каждому городу.
</a:t>
            </a:r>
            <a:endParaRPr lang="en-US" sz="7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российских учёных о природе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научные центры изучают природу в разных регионах страны: от лесов до морей. Институт экологии РАН, Зоологический музей МГУ и ботанические сады помогают собирать точные сведения о живом мире.
</a:t>
            </a:r>
            <a:endParaRPr lang="en-US" sz="1076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ученые уделяют болотам, потому что их сокращение ведет к исчезновению редких видов. Исследования также показывают, как климат влияет на растения и меняет условия их роста.
</a:t>
            </a:r>
            <a:endParaRPr lang="en-US" sz="1141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направление связано с восстановлением лесов после вырубки и пожаров. Специалисты проверяют, какие породы деревьев приживаются лучше, и как помочь природе быстрее вернуть устойчивость.
</a:t>
            </a:r>
            <a:endParaRPr lang="en-US" sz="10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состояния природы России (1990-2020)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объединяет два разных природных показателя: лесные площади и число исчезающих видов. Их изменения происходили одновременно, но по разным причинам и в разных масштабах.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тенденции показывают ухудшение: лесов становится меньше, а редких видов — больше. Это требует охраны территорий и более осторожного отношения к природе.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описания презентации, 1990–2020.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779" y="1006689"/>
            <a:ext cx="2047750" cy="262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5493" y="1006689"/>
            <a:ext cx="2046789" cy="2711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3632" y="998264"/>
            <a:ext cx="2046789" cy="2711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1754" y="1006689"/>
            <a:ext cx="2046789" cy="271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7252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задания, которые помогают понять природу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02775" y="3799689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Птичий маршрут в парке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школьники выходят в парк с блокнотом и биноклем. Они отмечают, какие птицы сидят на ветках, где слышен стук дятла и какие следы оставили воробьи у кормушки. Так наблюдение превращается в маленькое исследование живой природы.
</a:t>
            </a:r>
            <a:endParaRPr lang="en-US" sz="709" dirty="0"/>
          </a:p>
        </p:txBody>
      </p:sp>
      <p:sp>
        <p:nvSpPr>
          <p:cNvPr id="13" name="Text 3"/>
          <p:cNvSpPr txBox="1"/>
          <p:nvPr/>
        </p:nvSpPr>
        <p:spPr>
          <a:xfrm>
            <a:off x="2697002" y="3816539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на подоконнике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подоконнике появляются стаканчики с землей, семена фасоли и яркие этикетки. Дети записывают, когда показались первые ростки, как меняется высота растений и сколько света им нужно. Из обычного класса получается зеленая лаборатория.
</a:t>
            </a:r>
            <a:endParaRPr lang="en-US" sz="721" dirty="0"/>
          </a:p>
        </p:txBody>
      </p:sp>
      <p:sp>
        <p:nvSpPr>
          <p:cNvPr id="14" name="Text 4"/>
          <p:cNvSpPr txBox="1"/>
          <p:nvPr/>
        </p:nvSpPr>
        <p:spPr>
          <a:xfrm>
            <a:off x="4895141" y="3808114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водой и почвой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прозрачных банках школьники сравнивают песок, глину и садовую землю, а потом проверяют, как вода проходит через каждый слой. Ребята замечают, где вода задерживается быстрее и почему растениям нужна рыхлая почва. Наблюдения помогают понять строение природной среды.
</a:t>
            </a:r>
            <a:endParaRPr lang="en-US" sz="649" dirty="0"/>
          </a:p>
        </p:txBody>
      </p:sp>
      <p:sp>
        <p:nvSpPr>
          <p:cNvPr id="15" name="Text 5"/>
          <p:cNvSpPr txBox="1"/>
          <p:nvPr/>
        </p:nvSpPr>
        <p:spPr>
          <a:xfrm>
            <a:off x="7093264" y="3816539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Фотодневник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двор снимают в разное время года: с цветущими деревьями, желтыми листьями и снежными сугробами. По снимкам легко увидеть, как меняются свет, погода, птицы и растения. Такой проект учит замечать природу внимательно и без спешки.
</a:t>
            </a:r>
            <a:endParaRPr lang="en-US" sz="7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— значит беречь будущее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нужна каждому дню нашей жизни, поэтому забота о ней начинается с простых поступков. Чем раньше мы научимся уважать живой мир, тем надежнее сохраним планету для всех.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2026-05-09T19:19:01Z</dcterms:created>
  <dcterms:modified xsi:type="dcterms:W3CDTF">2026-05-09T19:19:01Z</dcterms:modified>
</cp:coreProperties>
</file>