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исследование электромагнитного излучения небесных тел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различных диапазонов излучения и их значение в астрономии.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развивалась благодаря открытиям Ньютона, Максвелла, Герца и Гюйгенса. XX век привнёс рентгеновское и радиоволновое наблюдение, изменив методы изучения космоса.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космического излучения: от первых открытий к радиотелескопам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99152"/>
            <a:ext cx="431178" cy="344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4463" y="1949450"/>
            <a:ext cx="388803" cy="444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56033"/>
            <a:ext cx="431180" cy="431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7113" y="1949450"/>
            <a:ext cx="388803" cy="4443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56033"/>
            <a:ext cx="431180" cy="4311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диапазоны электромагнитного излучения в астрономии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Радиодиапазон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холодных газовых облаков и взаимодействие магнитных полей изучаются в радиодиапазоне с помощью радиотелескопов.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волны помогают исследовать процессы формирования новых звёзд, скрытых в межзвёздной пыли.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видимом диапазоне позволяют детально изучать поверхности звезд и планет.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Ультрафиолетовый и рентгеновский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Высокоэнергетические явления, такие как аккреционные диски и вспышки, фиксируются в ультрафиолетовом и рентгеновском спектрах.
</a:t>
            </a:r>
            <a:endParaRPr lang="en-US" sz="1369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Гамма-излучение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космические события, включая гамма-всплески и столкновения нейтронных звёзд, регистрируются в гамма-диапазоне.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длины волн дают доступ к уникальным космическим процессам и объектам, раскрывая многогранность Вселенной.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диапазон служит инструментом для изучения определённых физических условий и процессов в космосе.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обзоры,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электромагнитного излучения: диапазоны и применения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712849"/>
            <a:ext cx="3848986" cy="27225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диапазонов, их длины волн и объектов изучения в астрономии.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диапазон предоставляет уникальные сведения о составе, температуре и динамике небесных объектов.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астрономии,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Диапазоны, длины волн и примеры исследуемых объектов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звезды — термоядерные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недрах звезд происходит синтез элементов, выделяющий огромное количество энергии, которая излучается в виде различных спектров. Это основной источник света и тепла звёзд.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частиц в магнитных полях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Заряженные частицы, двигаясь в магнитных полях, излучают синхротронное излучение. Этот процесс активно наблюдается в остатках сверхновых и радиогалактиках.
</a:t>
            </a:r>
            <a:endParaRPr lang="en-US" sz="109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высокоэнергетических частиц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быстрыми частицами вызывают образование рентгеновских и гамма-всплесков, которые фиксируются в двойных системах и при взрывах сверхновых.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основы происхождения излучения небесных тел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Вина связывает длину волны максимума излучения с температурой тела, позволяя определить температуру звезды по спектру.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Планка описывает интенсивность излучения на разных длинах волн, обеспечивая точное моделирование спектра звезды.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спектра позволяет классифицировать звёзды по спектральным классам, что отражает их физические свойства и эволюцию.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Вина и Планка: ключ к определению температуры звёзд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химического состава
</a:t>
            </a:r>
            <a:pPr algn="l" indent="0" marL="0">
              <a:lnSpc>
                <a:spcPct val="100000"/>
              </a:lnSpc>
              <a:buNone/>
            </a:pPr>
            <a:r>
              <a:rPr lang="en-US" sz="4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спектральных линий позволяет установить наличие водорода, гелия и других элементов в атмосферах звёзд и галактик, раскрывая их химическую структуру.
</a:t>
            </a:r>
            <a:endParaRPr lang="en-US" sz="1170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движений через эффект Доплера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спектральных линий показывает скорость и направление движения объектов, позволяя измерять рецессию галактик и вращение звезд.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физических параметров
</a:t>
            </a:r>
            <a:pPr algn="l" indent="0" marL="0">
              <a:lnSpc>
                <a:spcPct val="100000"/>
              </a:lnSpc>
              <a:buNone/>
            </a:pPr>
            <a:r>
              <a:rPr lang="en-US" sz="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Спектроанализ даёт данные о температуре и плотности вещества, позволяя создать полные модели атмосфер и окружающих сред небесных тел.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Спектроскопия: инструмент глубокого анализа излучения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пульсаров и радиогалактик стало возможным благодаря развитию радиоастрономии, расширяя знание о структуре Вселенной.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космического микроволнового фонового излучения создаются с использованием радиотелескопов, уточняя модели Большого взрыва.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холодных молекулярных облаков помогает понять процессы звездообразования и динамику межзвёздной среды.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Радионаблюдения позволяют детально изучать структуру и параметры Млечного Пути, включая движение и распределение звезд.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радиоастрономии в современных исследованиях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Протозвёзды за пылью
</a:t>
            </a:r>
            <a:pPr algn="l" indent="0" marL="0">
              <a:lnSpc>
                <a:spcPct val="100000"/>
              </a:lnSpc>
              <a:buNone/>
            </a:pPr>
            <a:r>
              <a:rPr lang="en-US" sz="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телескопы обнаруживают молодые звёзды, скрытые от оптических наблюдений в плотных облаках пыли, что раскрывает ранние стадии звездообразования.
</a:t>
            </a:r>
            <a:endParaRPr lang="en-US" sz="1180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Коричневые карлики и холодные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ИК-излучение помогает регистрировать холодные тела, такие как коричневые карлики, которые слишком тусклые для видимого диапазона, расширяя понимание различных типов космических объектов.
</a:t>
            </a:r>
            <a:endParaRPr lang="en-US" sz="103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Spitzer и James Webb
</a:t>
            </a:r>
            <a:pPr algn="l" indent="0" marL="0">
              <a:lnSpc>
                <a:spcPct val="100000"/>
              </a:lnSpc>
              <a:buNone/>
            </a:pPr>
            <a:r>
              <a:rPr lang="en-US" sz="4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телескопы обеспечивают высокое разрешение и спектроскопию в инфракрасном диапазоне, позволяя исследовать структуры галактик и состав межзвёздной среды.
</a:t>
            </a:r>
            <a:endParaRPr lang="en-US" sz="1196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Инфракрасная астрономия: окно в скрытые галактические процессы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и рентгеновское излучение: горячие процессы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излучение позволяет изучать горячие звезды и межзвёздный газ с температурами в миллионы градусов, что помогает понять динамические процессы и энергообмен в галактиках.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Рентгеновское излучение фиксирует аккреционные диски вокруг чёрных дыр и нейтронных звёзд, раскрывая механизмы поглощения и излучения в экстремальных гравитационных условиях.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обсерватории Chandra, XMM-Newton и GALEX регистрируют вспышки сверхновых и рентгеновские потоки в двойных системах, расширяя горизонты наблюдений за высокоэнергетическими явлениями.
</a:t>
            </a:r>
            <a:endParaRPr lang="en-US" sz="13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Гамма-всплески — тайна ярких сигналов Вселенной
</a:t>
            </a:r>
            <a:pPr algn="l" indent="0" marL="0">
              <a:lnSpc>
                <a:spcPct val="100000"/>
              </a:lnSpc>
              <a:buNone/>
            </a:pPr>
            <a:r>
              <a:rPr lang="en-US" sz="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Гамма-всплески возникают при коллапсе массивных звёзд или слиянии нейтронных звёзд, являясь одними из самых ярких и коротких космических событий. Они освещают процессы экстремальной физики и расширяют понимание космической эволюции.
</a:t>
            </a:r>
            <a:endParaRPr lang="en-US" sz="971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аккреции на чёрные дыры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Гамма-излучение помогает исследовать природу материи, поглощаемой чёрными дырами, выявляя сложные взаимодействия в их окрестностях. Спутники Fermi и Swift фиксируют потоки высокоэнергетических фотонов, раскрывая физику аккреции.
</a:t>
            </a:r>
            <a:endParaRPr lang="en-US" sz="1021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Космологические модели и дальние галактики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гамма-излучения удалённых галактик улучшает понимание распределения вещества во Вселенной. Изучение этих данных позволяет уточнять параметры космического расширения и строить более точные модели Большого взрыва.
</a:t>
            </a:r>
            <a:endParaRPr lang="en-US" sz="971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Гамма-излучение: экстремальные космические явления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Детальные изображения планет и их спутников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телескопы позволяют видеть поверхности планет Солнечной системы, отслеживать атмосферные явления и изучать ландшафты спутников. Такие наблюдения важны для понимания процессов формирования и эволюции планет.
</a:t>
            </a:r>
            <a:endParaRPr lang="en-US" sz="930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экзопланет в соседних звёздных 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методы фотометрии и спектроскопии, телескопы идентифицируют экзопланеты по изменению яркости звёзд. Эти данные расширяют границы знаний о потенциальной обитаемости далёких миров.
</a:t>
            </a:r>
            <a:endParaRPr lang="en-US" sz="99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далёких галактик и сверхновых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наблюдения дают информацию о структуре и составе галактик, а также позволяют фиксировать вспышки сверхновых, что способствует пониманию процессов звёздообразования и космического химического обогащения.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телескопы — классика астрономических наблюдений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0292" y="2728778"/>
            <a:ext cx="452341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известных телескопов, охватывающих разные диапазоны электромагнитного излучения, демонстрируют многообразие инструментов для всестороннего изучения космоса.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телескопов позволяет исследовать объекты Вселенной во всех коммерчески значимых диапазонах электромагнитного спектра.
</a:t>
            </a:r>
            <a:endParaRPr lang="en-US" sz="1251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открытых источников NASA и ESO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телескопы: типы и характеристики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Event Horizon Telescope: первый снимок чёрной дыры
</a:t>
            </a:r>
            <a:pPr algn="l" indent="0" marL="0">
              <a:lnSpc>
                <a:spcPct val="100000"/>
              </a:lnSpc>
              <a:buNone/>
            </a:pPr>
            <a:r>
              <a:rPr lang="en-US" sz="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проект объединил радиотелескопы по всему миру для создания изображения тени чёрной дыры в галактике M87. Это стало значительным прорывом в подтверждении теорий общей относительности.
</a:t>
            </a:r>
            <a:endParaRPr lang="en-US" sz="971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Gaia — карта миллиардов звёзд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Gaia измеряет точные позиции и движения более миллиарда звёзд, обеспечивая беспрецедентные данные для картирования нашей Галактики и понимания её структуры и эволюции.
</a:t>
            </a:r>
            <a:endParaRPr lang="en-US" sz="1155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James Webb Space Telescope — новый взгляд в ИК-диапазоне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JWST обеспечивает качественный спектральный анализ атмосфер экзопланет, раскрывая состав и потенциал для жизни. Его возможности открывают новые горизонты в космологии и звёздной физике.
</a:t>
            </a:r>
            <a:endParaRPr lang="en-US" sz="1099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по изучению излучения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13,8 млрд лет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Вселенной, определённый по точным измерениям реликтового излучения спутником Planck.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Planck, ESA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температурных анизотропиях микроволнового фона обеспечивают ключевые доказательства для теории Большого взрыва и эволюции космоса, подтверждая современные модели формирования структуры Вселенной.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обработки и интерпретации астрономических данных для понимания свойств объектов.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электромагнитного излучения небесных тел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поглощает большую часть ультрафиолетового, рентгеновского и гамма-излучения, значительно ограничивая возможности наземных наблюдений в этих диапазонах.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Инфракрасное излучение частично блокируется водяным паром и другими газами, что требует использования телескопов в высокогорных и сухих регионах.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точного изучения широкого спектра излучения применяются космические обсерватории, способные работать вне атмосферы Земли.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окна в видимом и радиодиапазонах определяют, какие волны доступны для наблюдения с поверхности, что ограничивает выбор методов и оборудования.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атмосферы на исследования излучения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детекторов для широкого спектра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астрономия нуждается в сенсорах с высокой чувствительностью и широким диапазоном, чтобы предотвращать потери данных и повышать качество измерений в разных диапазонах волн.
</a:t>
            </a:r>
            <a:endParaRPr lang="en-US" sz="1060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Интерферометрия — ключ к высокой разрешающей способности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объединения сигналов с нескольких телескопов улучшают детализацию изображений, позволяя видеть объекты с беспрецедентной точностью и раскрывать новые космические структуры.
</a:t>
            </a:r>
            <a:endParaRPr lang="en-US" sz="947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радиопомех и светового загрязнения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антенно- и светоконтаминации создаёт проблемы для астрономии. Разрабатываются технологии и стандарты по сохранению чистоты сигналов, чтобы обеспечить качество будущих наблюдений.
</a:t>
            </a:r>
            <a:endParaRPr lang="en-US" sz="1013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перспективы исследований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Заключительные мысли и перспективы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электромагнитного излучения раскрывает глубинные процессы во Вселенной, стимулируя развитие науки и технологий. Продолжающиеся исследования открывают новые горизонты и возможности для понимания космических тайн.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2026-05-08T00:06:52Z</dcterms:created>
  <dcterms:modified xsi:type="dcterms:W3CDTF">2026-05-08T00:06:52Z</dcterms:modified>
</cp:coreProperties>
</file>