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книгах: чудо, тишина, снежинки, загадки и весёлые зимние открытия.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зимы в книгах, стихах и народных сказках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зима так часто встречается в литературе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даёт много ярких сравнений и звуков: снег, лёд, ветер, мороз. Поэтому поэты и писатели часто обращаются к ней, а народные загадки, приметы и приговорки помогают увидеть природу внимательнее.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зимы, которые делают текст ярким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снежинка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создают образ белого, лёгкого мира. Они помогают представить падение снежинок, мягкий хруст под ногами и тихую, праздничную зиму.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 стужа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передают сильный холод и заставляют почувствовать зимний воздух. В тексте они часто показывают, как щёки краснеют, а дыхание становится заметным.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и вьюга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рисуют движение, шум и вихрь снега. Они делают картину более живой и помогают понять, что зима может быть не только тихой, но и бурной.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Сугроб и сосулька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точно описать зимний двор, крышу или дорожку. Такие слова делают рассказ наглядным и помогают читателю легко увидеть место действия.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поэты рисуют снег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сравнивают снег с пухом, серебром или мягким одеялом. Такие образы делают зиму красивой и немного волшебной. Читателю сразу хочется оглядеться вокруг.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 стихах: белый, лёгкий, пушистый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снег на самом деле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бывает разным: сухим, липким, колючим или рыхлым. Поэтому в стихах он кажется живым и меняется вместе с погодой, как настоящий зимний характер.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стихи часто звучат тихо и плавно. В них слышны мягкие слова, короткие фразы и паузы, будто читатель идёт по свежему снегу и старается не нарушить покой.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зима в поэзии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любят повторять звуки и слова, чтобы передать холод, звон и шорох. Благодаря этому стихотворение легко произносить вслух и приятно запоминать.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помогают сделать зимнюю картину музыкальной. Слова словно перекликаются друг с другом, как снежинки, которые кружатся в воздухе и не хотят падать одинаково.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загадки о зиме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зиму часто называют не прямо, а через её следы и признаки. Так слушатель начинает думать, сравнивать и догадываться, что же скрыто в словах.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образы помогают увидеть снег, мороз или лёд как живых участников зимы. В этом и есть секрет загадки: она говорит мало, а показывает очень много.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загадки любят точность и игру слов. Они учат замечать, как предмет выглядит, что делает и как звучит, если к нему прислушаться повнимательнее.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найден, возникает маленькая радость открытия. Получается, что загадка — это не только вопрос, но и весёлая тренировка наблюдательности.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кажется крошечной и хрупкой, но её узор всегда неповторим. Недаром в книгах её сравнивают со звёздочкой, цветком или кружевом.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иллюстрациях особенно красиво смотрятся снежинки разных форм и размеров. Одни похожи на звёзды, другие — на тонкие иголочки, а третьи — на пушистые сказочные хлопья.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как маленькие звёздочки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зимние слова помогают угадывать загадки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Замечаем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слова о цвете, форме, звуке и движении. Именно они подсказывают, какой предмет или явление описывает загадка.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Сопоставляем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связываем признаки между собой: белый, холодный, летит, тает. Так из отдельных подсказок складывается знакомая зимняя картинка.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Называем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проверяем догадку по признакам. Если всё совпало, загадка разгадана, а зимнее слово запомнилось лучше.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зимних рассказах дети катаются на санках, лепят снеговика и играют в снежки. Такие сцены близки каждому школьнику и сразу вызывают улыбку.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рассказах о детях и животных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становятся заметнее: на снегу остаются следы зайца, белки или лисы, а птицам особенно нужны кормушки и забота 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сюжет помогает показать добрые поступки. Через помощь птицам и бережное отношение к природе автор учит вниманию, смелости и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зимнего леса в книгах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ель у заснеженной тропинки
</a:t>
            </a:r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стоит высокая ель в белой шапке снега. Рядом тянется узкая тропинка, а на ветках поблёскивает иней. Утренний свет мягко касается стволов, и всё вокруг кажется спокойным, как в доброй сказке.
</a:t>
            </a:r>
            <a:endParaRPr lang="en-US" sz="113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 после ночи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ночного снегопада лес будто замер и прислушался. На чистом снегу видны чёткие следы, а вокруг тихо блестят кусты и деревья. Такой пейзаж легко представить в книге или на картине зимнего утра.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 под голубым небом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берёзы в зимнем лесу выглядят особенно нарядно. Их тонкие ветки укрыты инеем, а под ними лежат ровные сугробы. Небо светится холодной голубизной, и от этого лес становится светлым и прозрачным.
</a:t>
            </a:r>
            <a:endParaRPr lang="en-US" sz="11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170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256" y="517071"/>
            <a:ext cx="420300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4062" y="3000196"/>
            <a:ext cx="262687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 зимы: какой она бывает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зима сразу рисует белый пейзаж: сугробы, мягкий свет и тихие дорожки во дворе. Такое слово помогает увидеть, сколько снега вокруг и как меняется знакомый мир.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Морозная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Морозная зима говорит о сильном холоде, румяных щеках и звонком воздухе. В тексте это слово часто подчёркивает, что всё вокруг будто хрустит и слегка щиплет.
</a:t>
            </a:r>
            <a:endParaRPr lang="en-US" sz="1132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Вьюжная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Вьюжная зима похожа на движение и шум: ветер кружит снег, заметает следы и прячет тропинки. Такое описание делает картину живой, немного тревожной и очень выразительной.
</a:t>
            </a:r>
            <a:endParaRPr lang="en-US" sz="1125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зима связана с блеском снега, ясным небом и серебристым сиянием. В литературе это слово помогает передать чистоту, простор и особую зимнюю красоту.
</a:t>
            </a:r>
            <a:endParaRPr lang="en-US" sz="1125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зима в детских текстах звучит как праздник: санки, снежки, смех и румяные варежки. Одно и то же время года может быть и строгим, и радостным.
</a:t>
            </a:r>
            <a:endParaRPr lang="en-US" sz="11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загадке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внимательного рассматривания зимних явлений рождается короткая и точная загадка.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приметы в народном слове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закат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замечали цвет неба и вечерний закат. Красные краски, по народным наблюдениям, часто связывали с приближением морозной погоды.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снег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Смотрели и на дым из трубы, и на снег под ногами. Если дым поднимался столбом, а снег скрипел, ожидали крепкий холод.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сравнивали приметы с тем, что происходило на самом деле. Так народ учился наблюдать природу внимательно, хотя не каждая примета сбывалась точно.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Сосулька в тексте часто выглядит как длинная ледяная стрела или прозрачная капля. Она свисает с крыши и блестит на солнце, будто маленький зимний фонарик.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Сосульки и иней в зимних описаниях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напоминает белую пушистую шубку, которой зима укрыла ветки, заборы и крыши. Он делает предметы мягкими на вид и добавляет картине тихое, сказочное сияние.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в литературе может быть строгим хозяином зимы: он щиплет щёки, рисует узоры на окнах и проверяет, кто готов к холодам.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персонажи в сказках и стихах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и снежинки приносят в текст лёгкость и волшебство. Они делают зимнюю историю доброй, нарядной и немного сказочной, как праздник после первого снега.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вьюга добавляют движения, шум и озорство. Иногда они спорят с героями, иногда помогают сюжету стать смешным, а иногда — по-настоящему загадочным.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зимний текст внимательно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кто является героем и где происходит действие. Это помогает представить картину целиком, а не только отдельные слова.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заметить повторяющиеся слова и выражения. Они часто подсказывают главное настроение: спокойствие, радость, удивление или сильную вьюгу.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полезно уделить словам о цвете, звуке, движении и холоде. Именно они делают зимнее описание точным и живым.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звучат мягко и тихо, текст кажется спокойным. Если в нём много резких звуков, читатель почти слышит ветер и снегопад.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санках, снежки и лепка снеговика часто появляются в детских произведениях. Такие эпизоды легко представить, потому что они знакомы почти каждому школьнику.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любят и следы на свежем снегу: по ним можно угадывать зверей, фантазировать и наблюдать. Зимняя игра в тексте становится ещё и маленьким открытием.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забавы в стихах и рассказах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зимой в школьной жизни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776300" y="3213600"/>
            <a:ext cx="23460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наблюдают за погодой, читают стихи наизусть и ищут в текстах красивые слова. Так чтение помогает лучше видеть мир вокруг.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77525" y="2259125"/>
            <a:ext cx="23460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ломать лёд, не портить снег и аккуратно вести себя во дворе. Зимой особенно заметно, как маленькая осторожность помогает сохранить красоту.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1724025"/>
            <a:ext cx="23460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птицах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школьники наполняют кормушки и следят, чтобы птицам было чем подкрепиться. Это простое дело учит вниманию, доброте и ответственности.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загадка учит смотреть на предмет внимательно: какой он по цвету, форме, звуку и движению. Чем точнее признаки, тем быстрее находится ответ.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загадки и маленькие открытия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лёд, мороз, вьюга, сосулька и иней становятся понятнее, когда ребёнок сравнивает их с известными предметами и явлениями. Это похоже на игру в наблюдателя.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разгаданная загадка приносит радость открытия. В этот момент чтение превращается не только в урок, но и в увлекательное зимнее приключение.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зимы помогает читать, наблюдать и думать одновременно. Она учит замечать красоту в простых вещах, узнавать новые слова и находить в зимнем мире маленькое чудо.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открывает детям тема «Загадки зимы»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2026-05-24T08:09:38Z</dcterms:created>
  <dcterms:modified xsi:type="dcterms:W3CDTF">2026-05-24T08:09:38Z</dcterms:modified>
</cp:coreProperties>
</file>