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деепричастий: как образуются формы добавочного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по глаголу образовать деепричастие правильно.
</a:t>
            </a:r>
            <a:endParaRPr lang="en-US" sz="2804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деепричастия и что нужно 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образовывать деепричастия, нужно помнить, что они связаны с глаголом, его основой и видом. Эта тема помогает избегать ошибок в суффиксах и точнее строить предложения.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— это особая форма глагола, которая отвечает на вопросы что делая? что сделав? и обозначает добавочное действие при основном.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деепричастие связано со сказуемым и показывает, что делает предмет одновременно с главным действием или до него, уточняя ход события.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такие формы делают предложение короче и выразительнее: шёл, улыбаясь; прочитав книгу, ученик рассказал о ней.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и наречия в деепричастии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деепричастие берёт от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сохраняет значение действия, вид и связь с главным глаголом. Поэтому оно помогает показать не просто признак, а именно дополнительное действие.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деепричастие берёт от наречия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наречие, деепричастие не изменяется по родам, числам и падежам. В предложении оно чаще всего выполняет роль обстоятельства и поясняет, как происходит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337114"/>
            <a:ext cx="4750071" cy="11386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образования деепричастий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модели образования деепричастий по виду глагола.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зависит от вида глагола и основы, от которой образуется форма.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«Словообразование деепричастий» для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образовать деепричастие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образовании формы.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деепричастия показывают, что добавочное действие происходит вместе с основным. Они помогают связать два события в одном предложении без лишних повторов.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настоящего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образуются от основы настоящего времени. Поэтому в них заметны суффиксы -а и -я, которые легко узнать в словах читая и слушая.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частые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эти деепричастия встречаются очень часто. Они звучат естественно, когда нужно описать действие, сопровождающее главное, например: играя, улыбаясь.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хода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делает высказывание точнее: она показывает, как именно происходило главное действие. Поэтому предложение становится более живым и выразительным.
</a:t>
            </a:r>
            <a:endParaRPr lang="en-US" sz="13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происходит завершение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совершенного вида показывает, что одно действие уже закончилось. Только после этого начинается основное действие предложения.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выбирается основа для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форм обычно берут основу инфинитива или прошедшего времени. Это помогает образовать слова вроде прочитав, открыв, вернувшись.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 появляется новое действие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готовом предложении деепричастие сообщает о предшествующем действии и делает порядок событий понятным: сначала одно, затем другое.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деепричастий двух видов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начинать с вопроса о времени действия и с основы, от которой образована форма.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связан с одновременностью, а совершенный — с предшествованием; это различие помогает выбрать правильную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«Словообразование деепричастий»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образовании деепричастий основа не всегда сохраняется полностью: возможны чередования звуков. Поэтому в словах пиша, стерев, легши важно видеть не только корень, но и изменённую основу.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сравнивать исходный глагол и готовую форму. Тогда легче заметить, где произошла замена звука, а где добавлен суффикс, образующий деепричастие.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 при образовании деепричастий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несовершенного и совершенного вида способы образования различаются, поэтому сначала нужно определить вид и только потом подбирать форму с нужным суффиксом.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закрепились в языке и употребляются привычно, а у других глаголов деепричастие встречается редко или выглядит непривычно, поэтому их лучше запоминать по образцу.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сомнение, полезно свериться с учебником или словарём: так легче проверить, существует ли нужная форма и правильно ли она образована от данного глагола.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глаголы образуют деепричастия одинаково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 деепричастий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 глагола, его вида и основы получается деепричастие с нужным суффиксом.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примерам видно, что вид глагола определяет выбор основы и суффикса, а деепричастие сохраняет связь с исходным действием.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встречаются чаще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особенно заметны короткие формы, которые легче всего узнавать по окончанию и соотносить с видом глагола.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модели на -в и -я/-а; редкие суффиксы встречаются реже и требуют отдельного запоминания.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«Словообразование деепричастий»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трудности при написании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трудность — неправильно определить вид глагола: из-за этого вместо нужной формы на -а, -я или -в, -вши, -ши выбирают ошибочный суффикс.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со смешением деепричастия и причастия: слова улыбаясь и улыбающийся, увидев и увиденный внешне похожи, но выполняют разные роли.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проблема возникает при выделении основы: если пропустить чередование звуков, можно построить форму неверно, например не заметить изменение корня.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трудность — пунктуация в деепричастном обороте: запятые нужны не по интуиции, а потому что оборот обозначает добавочное 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деепричастие от причастия и других форм по вопросу, значению и грамматическим признакам.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выделяется запятыми, потому что он называет добавочное действие и относится к сказуемому: Прочитав книгу, мальчик обсудил её с друзьями.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удобно показать оборот как отдельный блок рядом с главным действием, чтобы было видно, как он поясняет основное сообщение и делает предложение точнее.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 предложении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передаёт деепричастие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может обозначать одновременность действий: одно происходит вместе с другим, например в сочетаниях вроде «идя домой» или «слушая музыку».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также показывает предшествование, когда дополнительное действие завершилось раньше основного: «открыв дверь», «прочитав правило», «сделав задание».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деепричастие часто указывает на способ действия, помогая описать, как именно совершается основное действие, и делает речь более точной и связной.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образовании деепричастий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появляются, когда ученик спешит и не проверяет вид глагола, основу слова и роль формы в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затруднения связаны с видом и суффиксом; значит, перед записью полезно сначала сделать короткую проверку по 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теме; значения условные, для наглядности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 образованию деепричастий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вспомнить, от какой основы образуется деепричастие и какой суффикс нужно выбрать.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две основные модели: несовершенный вид связан с формами на -а, -я, а совершенный — с формами на -в, -вши, -ши.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выбирает вид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образовать деепричастие без ошибки, нужно сначала определить вид глагола, затем выбрать правильную основу и суффикс. Тогда форма точно передаст добавочное действие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2026-05-22T11:26:30Z</dcterms:created>
  <dcterms:modified xsi:type="dcterms:W3CDTF">2026-05-22T11:26:30Z</dcterms:modified>
</cp:coreProperties>
</file>