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биосферы: роль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Земли образуют живое вещество биосферы.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суть понятия «биосфера»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впервые предложен Эдуардом Зюссом, а позже подробно раскрыт В.И. Вернадским. Биосфера объединяет жизнь и окружающую природу, обеспечивая устойчивость планеты.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— гетеротрофы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готовыми органическими веществами, а грибы способствуют разложению. Вместе они играют ключевую роль в поддержании экологического равновесия.
</a:t>
            </a:r>
            <a:endParaRPr lang="en-US" sz="92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Микробы: невидимые, но влиятельные участники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другие микроорганизмы участвуют в процессах разложения и круговорота веществ, оказывая важное воздействие на химический состав биосферы.
</a:t>
            </a:r>
            <a:endParaRPr lang="en-US" sz="95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биомассы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большую часть живого вещества, обеспечивая энергию через фотосинтез и поддерживая пищевые цепи. Их биомасса значительно превышает массы других групп.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живого вещества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В.И. Вернадского в изучение биосферы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определил живое вещество как активный движущий фактор биогеохимических процессов на Земле, обеспечивающих поддержание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живые организмы изменяют химический состав атмосферы, литосферы и гидросферы, участвуя в формировании почв и газовой оболочки.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исследования подчёркивают важность взаимосвязи живых организмов с окружающей средой для сохранения устойчивости планеты.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— животные и грибы — питаются органическими веществами, обеспечивая перераспределение энергии между организмами и поддержание экосистем.
</a:t>
            </a:r>
            <a:endParaRPr lang="en-US" sz="82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Гетеротрофы: потребители готовой энергии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Редуценты, главным образом бактерии, разлагают органические остатки до минеральных веществ, замыкая кругооборот веществ в природе.
</a:t>
            </a:r>
            <a:endParaRPr lang="en-US" sz="844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Редуценты: разлагатели природы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Автотрофы, включая растения и водоросли, используют солнечный свет для фотосинтеза, преобразуя неорганические вещества в органические, питая всю биосферу.
</a:t>
            </a:r>
            <a:endParaRPr lang="en-US" sz="841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Автотрофы: создатели органического вещества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живого вещества в биосфере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биомассы основных групп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отражает доминирование растений в обеспечении энергии и веществ для биосферы.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ведущую роль, обеспечивая питание и кислород для живых организмов всего мира.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Biomass, 2018 год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регулирует обмен кислородом, углеродом, азотом и фосфором, обеспечивая круговорот элементов в природе.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изменяют химический состав атмосферного, водного и почвенного слоёв, поддерживая благоприятные условия для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биогеохимические циклы живые существа способствуют образованию новых соединений и трансформации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поддерживают устойчивость экосистем, обеспечивая непрерывное обновление природных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Геохимическая функция живого вещества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функция живого вещества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 с помощью фотосинтеза, производя органические вещества и кислород.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используют эти органические вещества для получения энергии путем клеточного дыхания и ферментации.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живое вещество поддерживает энергетическую основу всех экосистем биосферы.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биосфере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осуществляют круговорот азота, синтезируют важные ферменты и витаминизируют экосистемы, поддерживая экологическое равновесие.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разложении органических веществ, обеспечивая минерализацию и возврат элементов в природу.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Вклады организмов в круговорот углерода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поглощения и выделения CO₂ оказывает влияние на климатические условия и устойчивость биосферы.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снижении углекислого газа, а животные — в его возвращении в атмосферу.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Глобального углеродного проекта, 2020 год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Опосредованные функции живого вещества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 формировании ископаемых, таких как уголь и нефть, откладывая органические остатки и создавая условия для их минерализации на протяжении миллионов лет.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микроорганизмов и корневых систем растений способствует образованию и улучшению структуры почв, обеспечивая плодородие и здоровье экосистем.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влияет на рельеф, разрушая и перемещая горные породы, а также формирует микроклимат, поддерживая комфортные условия для других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функция: поддержание качества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воздуха и воды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микроорганизмы поглощают вредные загрязнители, улучшая качество воздуха и воды. Они участвуют в биологической фильтрации, снижая содержание токсичных веществ.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экосистем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предотвращают эрозию почв, а мхи закрепляют растительность на болотах, стабилизируя экосистемы. Водные растения очищают водоемы, поддерживая их биологическое равновесие.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живого вещества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функции живого вещества и их роль в биосфере.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функции живого вещества тесно взаимосвязаны, обеспечивая стабильность экосистем и биосферы в целом.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Средообразующая функция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регулирует состав атмосферы, выделяя кислород и поглощая углекислый газ, что жизненно важно для дыхания животных и поддержания климата.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и микроорганизмы очищают гидросферу, удаляя загрязнения и способствуя сохранению водных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круговороте питательных веществ в почве, улучшая ее плодородие и создавая благоприятные условия для роста растений.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распространяют семена и пыльцу, способствуя размножению растений и сохранению биоразнообразия среды обитания.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живого вещества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активно изменяет природные ландшафты, расширяя сельскохозяйственные угодья и создавая искусственные экосистемы — агроценозы.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химикатов и пестицидов человеком влияет на баланс биосферы, иногда нарушая естественные процессы и устойчивость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Заселение новых территорий сопровождается изменением биоразнообразия и влиянием на функционирование живого вещества в природе.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повышает устойчивость экосистем к изменениям и стрессовым факторам, позволяя им сохранять функциональность.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ускоряет восстановление экосистем после природных катастроф благодаря комплексному взаимодействию организмов.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сохраняет генетические ресурсы, необходимы для адаптации видов к изменяющимся условиям окружающей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Поддерживая экологический баланс, биологическое разнообразие способствует стабильности биосферы и здоровью планеты.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биосферы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 биосфере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взаимодействия компонентов биосферы через обмен веществ и энергии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предохраняют побережья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смягчают воздействие волн и предотвращают эрозию берегов, создавая защитный барьер для прибрежных сообществ и поддерживая морское биоразнообразие.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кишечника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человека участвует в процессе пищеварения и синтезирует витамины группы B и K, что способствует укреплению здоровья и нормальной работе организма.
</a:t>
            </a:r>
            <a:endParaRPr lang="en-US" sz="92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 и производство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обеспечивают около 20 процентов мирового производства кислорода благодаря интенсивному фотосинтезу, что поддерживает глобальный газовый баланс и жизнь на планете.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 живого вещества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функциям живого вещества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пластиком и тяжелыми металлами нарушает естественные биомеханизмы и снижает способность живого вещества к очищению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ведет к потере биоразнообразия и разрушению среды обитания, что отражается на устойчивости экосистем и биосферы.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вызывают дисбаланс в круговороте веществ и энергетических потоках, что ухудшает функционирование живого вещества и глобальные процессы.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живого вещества для будущего планеты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функций живого вещества помогает поддерживать равновесие экосистем и обеспечивать устойчивое развитие, что жизненно необходимо для сохранения природы и благополучия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2026-05-08T04:00:10Z</dcterms:created>
  <dcterms:modified xsi:type="dcterms:W3CDTF">2026-05-08T04:00:10Z</dcterms:modified>
</cp:coreProperties>
</file>