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и нанотехнологии: что происходит на масштабе 1–100 нм
</a:t>
            </a:r>
            <a:pPr algn="ctr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Обсудим, как меняются свойства веществ на наноуровне и где это даёт пользу и риски.
</a:t>
            </a:r>
            <a:endParaRPr lang="en-US" sz="2501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размеры уменьшаются, площадь поверхности по отношению к объёму резко растёт, и начинают доминировать поверхностные эффекты. Нанотехнологии развиваются как междисциплинарное направление с 1980-х годов, объединяя разные науки и открывая путь к точной настройке свойств.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наномасштаб так важен для науки и техники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— это частицы примерно 1–100 нм. Они могут быть металлическими, оксидными, полимерными, углеродными и биологическими. Их характеристики задают размер, форма, заряд поверхности, химический состав и склонность к слипанию.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1–100 нм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диапазоне свойства частиц заметно отличаются от привычных макрообъектов.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определение в научной и учебной литературе по наноматериалам (диапазон 1–100 нм).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024" y="1508528"/>
            <a:ext cx="388615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описания классов наночастиц в учебных материалах и обзорах по наноматериалам.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основных классов наночастиц, типичные свойства и где их применяют.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химические составы дают разные «наборы» эффектов, поэтому под задачу выбирают тип наночастиц и их поверхностные характеристики.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наночастиц и их свойства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зависимость, используемая в учебных пояснениях: отношение S/V возрастает при уменьшении характерного размера частиц.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доли поверхностных атомов усиливаются реакции и взаимодействие с окружающей средой: катализ, отклик на свет и электрические поля становятся заметнее.
</a:t>
            </a:r>
            <a:pPr algn="l" indent="0" marL="0">
              <a:lnSpc>
                <a:spcPct val="15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чем меньше частица, тем сильнее «решает поверхность». Это и объясняет необычную активность наноматериалов.
</a:t>
            </a:r>
            <a:endParaRPr lang="en-US" sz="1211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 уменьшением размера растёт роль поверхности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наночастиц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«снизу вверх»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«снизу вверх» наночастицы собирают из атомов и молекул: применяют химический синтез, осаждение и самосборку. На практике одинаково важны чистота реагентов и точная настройка условий роста.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«сверху вниз»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«сверху вниз» крупные материалы уменьшают до наноразмеров с помощью измельчения, травления, литографии и родственных методов. Ключ к качеству — контроль параметров обработки, чтобы сохранить воспроизводимость.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наноматериал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→ синтез частиц → стабилизация поверхности → очистка → контроль размеров и формы → проверка свойств → включение в изделие.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наночастиц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наноуровне проявляются квантовые эффекты: электронные и оптические свойства меняются, поэтому материалы могут излучать и поглощать свет иначе, чем объёмные аналоги.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Возможен плазмонный резонанс у нанометаллов: он связан со специфическим откликом на свет и объясняет, почему растворы некоторых наночастиц могут заметно менять окраску.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часто отличаются высокой каталитической активностью: большая доля активных поверхностных центров ускоряет химические превращения при более мягких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структура влияют на термическое поведение, включая температуру плавления. Поэтому в наномасштабе материалы могут становиться более прочными и эффективными сенсорами и катализаторами.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системы для ранней диагностики и персонализированного лечения: наноструктуры помогают получать более информативные сигналы и подстраивать терапию под особенности пациента.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применяют для адресной доставки лекарств, усиления контраста в МРТ и гипертермии опухолей. Это помогает нацеливать воздействие и точнее управлять терапевтическим эффектом.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наночастицы известны как носители мРНК в современных вакцинах. В таком подходе действующее вещество доставляется эффективнее, а нагрузка на здоровые ткани снижается за счёт более точной доставки.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в медицине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структура направлений применения по учебным и обзорным материалам; точные доли зависят от источника и года публикации.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заметный прогресс дают нанопокрытия, сенсоры и системы очистки воды, поскольку они соединяют чувствительность, функциональность и компактность решений.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направлений показывает доминирование материалов и медицины, а также рост прикладных решений для повседневных нужд — от контроля веществ до защиты воды.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нанотехнологии применяются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Наноматериалы в электронике и сенсорах: что именно меняется
</a:t>
            </a:r>
            <a:endParaRPr lang="en-US" sz="2048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помогают уменьшать размеры элементов, снижать энергопотребление и улучшать управляемость сигналов. Благодаря управляемой структуре интерфейсов устройства работают стабильнее на гибких подложках и выдерживают деформации.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Транзисторы и гибкая электроника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наномасштабе меняются оптические свойства, поэтому материалы могут точнее преобразовывать свет в электрический сигнал. Это важно для фотодетекторов, экранов и оптических систем, где нужна высокая чувствительность.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точки и фотодетекторы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поверхностных атомов усиливает реакцию материала с молекулами газа. В результате сенсоры заметнее реагируют на небольшие изменения состава воздуха, а их отклик можно настраивать подбором материала и наноструктуры.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сенсоры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защитные слои уменьшают влияние влаги, коррозии и перегрева на чувствительные компоненты. Это повышает износостойкость, помогает сохранять работоспособность устройств и продлевает срок службы в реальных условиях.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Нанопокрытия для защиты микросхем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547" y="1521533"/>
            <a:ext cx="3260056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по наноматериалам и прикладным применениям; суммарные сведения без привязки к одной публикации.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наноструктуры улучшают процессы в аккумуляторах, солнечных элементах и системах очистки, повышая эффективность за счёт поверхности и структуры.
</a:t>
            </a:r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направлении эффект возникает из сочетания наноструктуры и химии поверхности: это повышает взаимодействие с веществами и упрощает извлечение или утилизацию загрязнений.
</a:t>
            </a:r>
            <a:endParaRPr lang="en-US" sz="1139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в энергетике и экологии: от материала к эффекту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Нанодобавки в повседневных продуктах: идеи для наглядных иллюстраций
</a:t>
            </a:r>
            <a:endParaRPr lang="en-US" sz="169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Солнцезащитный крем: защита от ультрафиолета как «умный экран»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крем с частицами, которые рассеивают и отражают ультрафиолет, создавая более ровный защитный эффект. На иллюстрации хорошо смотрятся солнцезащитные средства и солнечный свет, «который отражается» от мелких частиц.
</a:t>
            </a:r>
            <a:endParaRPr lang="en-US" sz="1012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Антибактериальные покрытия: невидимая защита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в быту и на упаковке могут дольше оставаться чистыми благодаря антибактериальным нанодобавкам. Это можно визуально показать на макете упаковки или предмета с эффектом «отталкивания» микробов.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упаковка: прочность, ресурс и 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одежде и упаковочных материалах наноматериалы помогают повышать прочность и устойчивость, а также поддерживать защиту от микробов. Для иллюстрации подойдут тканевые текстуры, складки одежды и упаковка с акцентом на долговечность.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здоровья и окружающей среды: что важно учитывать
</a:t>
            </a:r>
            <a:endParaRPr lang="en-US" sz="191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малого размера наночастицы легче проникают в лёгкие, через кожу и в клетки организма. Это повышает вероятность физиологических реакций при попадании в ткани.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 включают воспаление, окислительный стресс и сбои в работе клеток. Дополнительно обсуждается накопление частиц в тканях, из-за чего эффект может проявляться не сразу.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окружающей среды значимы токсичность для водных организмов и влияние на поведение частиц в почве и воде. Также важно, распадаются ли они в природных условиях или сохраняются.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 зависит не только от состава, но и от размера, формы и дозы. Поэтому одинаковые «по названию» наноматериалы могут вести себя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оценки из учебных и регуляторных подходов к рискам наноматериалов; без единого числа по конкретным продуктам.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наилучшие результаты часто достигаются в одном-двух направлениях, а остальные критерии требуют оптимизации материалов, покрытий и условий применения.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технологическая выгода не отменяет необходимость подтверждать безопасность и экологичность, особенно при серийном производстве.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 ограничений нанотехнологий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безопасность наночастиц: этапы и логика исследований
</a:t>
            </a:r>
            <a:endParaRPr lang="en-US" sz="1842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Физико-химическая диагностика
</a:t>
            </a:r>
            <a:pPr algn="l" indent="0" marL="0">
              <a:lnSpc>
                <a:spcPct val="130039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сами наночастицы: электронная микроскопия, динамическое рассеяние света, спектроскопия и анализ поверхности. Это позволяет связать свойства с потенциальным воздействием.
</a:t>
            </a:r>
            <a:endParaRPr lang="en-US" sz="1195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клеточной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проверяют биологические эффекты на клеточных культурах и модельных организмах. Анализируют токсичность, воспалительную реакцию и биораспределение, чтобы понять, где и как проявляется эффект.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пути введения и дозы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наномедицины отдельно рассматривают путь введения, дозировку, скорость выведения и накопление в органах. Такой профиль определяет реальную значимость рисков для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регулирование по принципу предосторожности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строится на поэтапной проверке: от базовых испытаний к более сложным. Подход предосторожности нужен, чтобы снижать неопределённость до масштабного применения.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нанотехнологии от лаборатории к промышленности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разработки и типовые ограничения при внедрении в производстве и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развития нанотехнологий
</a:t>
            </a:r>
            <a:endParaRPr lang="en-US" sz="235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«умные» наноконтейнеры для лекарств и самовосстанавливающиеся покрытия. Цель — точнее доставлять действующее вещество и продлевать ресурс материалов без частой замены.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Продвигаются квантовые материалы и сверхчувствительные сенсоры, которые способны фиксировать слабые сигналы и малые изменения среды. Это открывает путь к более информативной диагностике и мониторингу.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фокус — аккумуляторы с более высокой ёмкостью: наноструктурированные электроды позволяют активнее использовать материал. Потенциал связан и с ускорением процессов заряда при сохранении стабильности.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внедрения будет зависеть от сочетания новых свойств, доступного производства и надёжной безопасности. Практика потребует доказательств долгосрочных эффектов для людей 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5095" y="1508528"/>
            <a:ext cx="294201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регуляторных и прикладных подходов к оценке нанотехнологий; без привязки к единому нормативному документу.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факторы, которые связывают научную идею с реальным внедрением: от безопасности и масштабирования до стандартизации и этики применения.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обеспечивается не отдельным «рекордным свойством», а совокупностью: доказательная безопасность, воспроизводимое качество и ясные правила применения.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успех нанотехнологий: критерии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как основа технологий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изменили подходы в медицине, электронике, энергетике и защите окружающей среды. Их особенность на масштабе 1–100 нм — решающие роль поверхности и квантовых эффектов, а ключевой вызов — безопасность, контроль и общественная польза.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2026-05-12T10:03:12Z</dcterms:created>
  <dcterms:modified xsi:type="dcterms:W3CDTF">2026-05-12T10:03:12Z</dcterms:modified>
</cp:coreProperties>
</file>