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предмет изучения и культурное 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— ключевой элемент лексики и культуры в школьном курсе английского языка.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 подростков независимо от национальностей. В курсе английского развивают навыки через обсуждение жанров, исполнителей и трендов, а также анализ песен для изучения языка.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старшеклассники: связь и развитие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Поп, рок и R&amp;B занимают ведущие позиции в музыкальных предпочтениях Англии и США, отражая разнообразие современных слухов и культурных тенденций.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музыкальные жанры в англоязычных странах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Хип-хоп и электронная музыка активно развиваются, символизируя инновации и социализацию молодежи в англоязычном мире.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Джаз, возникший в США, сохраняет значимость, влияя на стили и развитие музыкальной индустрии, особенно в городах с музыкальной историей.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Фолк и кантри формируют культурную идентичность регионов, сохраняя традиции и исторические корни в англоязычных сообществах.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музыкальные инструменты и их лексика на английском
</a:t>
            </a:r>
            <a:endParaRPr lang="en-US" sz="196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Гитара: универсальный музыкальный инструмент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— популярный струнный инструмент, используемый во многих жанрах. Ученики изучают его название и базовые характеристики, расширяя словарный запас с помощью визуальных материалов.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– основа музыкального обучения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позволяет познакомиться с основами мелодии и гармонии. Уроки включают изучение английских терминов и описание звуков, что способствует развитию речи.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Ударные: ритм и динамика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 и другие ударные инструменты помогают освоить терминологию, связанную с ритмом. Практические занятия с этих инструментов стимулируют интерес к музыке и языку.
</a:t>
            </a:r>
            <a:endParaRPr lang="en-US" sz="13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аутентичных песен развивает навыки аудирования и тренирует восприятие идиоматических выражений на слух.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прослушивание английской музыки способствует мотивации и ускоряет запоминание словарного запаса.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успешного применения: песни Beatles, Adele и Imagine Dragons помогают углубить знания лексики и грамматики.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эффективный инструмент изучения английского
</a:t>
            </a:r>
            <a:endParaRPr lang="en-US" sz="26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жанровых предпочтений среди подростков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с культурными особенностями и влиянием локальных медиа, формирующих музыкальные вкусы.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Вебренды схожи, но британские подростки проявляют больший интерес к электронной музыке.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музыкальных предпочтений подростков,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известных зарубежных исполнителей на молодежь
</a:t>
            </a:r>
            <a:endParaRPr lang="en-US" sz="2253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Beatles: иконы британской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Beatles сделали революцию в мировой музыке, их тексты внедряются в уроки английского благодаря простоте и глубине лирики. Их творчество служит мостом к культуре Великобритании.
</a:t>
            </a:r>
            <a:endParaRPr lang="en-US" sz="113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Майкл Джексон — король поп-музыки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Джексон сформировал глобальные стандарты поп-музыки и шоу-бизнеса, оказав значительное влияние на формирование поп-культуры и расширение англоязычного музыкального контента.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артисты, формирующие тренды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Taylor Swift, Ed Sheeran и Billie Eilish влияют на музыкальные предпочтения молодежи, сочетая личные тексты с инновационным звучанием, что делает изучение языка более привлекательным.
</a:t>
            </a:r>
            <a:endParaRPr lang="en-US" sz="11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англоязычной музыки: ключевые этапы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баллады Англии создавали основу музыкальных традиций и лексики, отражая ценности того времени.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поп-музыки и хип-хопа через радио и телевидение сформировало новые культурные коды.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 — цифровая эра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и социальные сети стали главным каналом продвижения музыки, обеспечивая глобальный доступ и новые возможности образования.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рок и битломания
</a:t>
            </a:r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рок-н-ролла, культ Beatles и панк-культура изменили музыкальный ландшафт и расширили лексические ресурсы языка.
</a:t>
            </a:r>
            <a:endParaRPr lang="en-US" sz="136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песен разных эпох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особенностей текстов в разные периоды показывает развитие языка и изменение тематики песен в культуре.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отражает эволюцию общества и трансформации языка в музыке.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Genius Lyrics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Стриминговые сервисы делают англоязычную музыку более доступной для школьников в любое время и в любом месте.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расширяющие возможности музыкального обучения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вроде LyricsTraining позволяют изучать английский через интерактивные упражнения с песнями.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 Music и Apple Music предлагают разнообразный контент, поддерживая различные уровни владения языком.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Онлайн-тесты и квизы помогают оценить понимание текста и закрепить полученные знания эффективно.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работы с англоязычной песней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этапы работы с музыкой для языкового развития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мотиватор учёбы и самовыражения
</a:t>
            </a:r>
            <a:endParaRPr lang="en-US" sz="2469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креативности через английские песни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увлечённые изучением текста песен на английском, часто проявляют больший интерес и активность в творческих заданиях. Кавер-версии и сочинение стихов помогают раскрыть индивидуальность и углубить понимание языка.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отношение к учебе с музыкальной поддержкой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прослушивание англоязычных треков способствует улучшению эмоционального настроя и мотивации к занятиям языком. Смартфон становится не только средством развлечения, но и инструментом эффективного обучения.
</a:t>
            </a:r>
            <a:endParaRPr lang="en-US" sz="13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специализированные образовательные программы для юных исполнителей и композиторов, направленные на развитие профессиональных навыков и международное сотрудничество.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школьных музыкальных кружках и конкурсах на английском языке развивает творческие способности и коммуникативные навыки учащихся разного уровня.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собственных песен стимулирует овладение лексикой и грамматикой, повышая уверенность в использовании английского языка в речи и письме.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образование и перспективы для старшеклассников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часть глобальных культурных традиций
</a:t>
            </a:r>
            <a:endParaRPr lang="en-US" sz="2609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фестивали как мост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Glastonbury и Eurovision объединяют артистов и слушателей из разных стран, создавая платформу для обмена музыкальными традициями и культурным диалогом на английском языке.
</a:t>
            </a:r>
            <a:endParaRPr lang="en-US" sz="1374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песни как символы дружбы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композиции становятся гимнами солидарности и взаимопонимания, способствуя формированию глобального музыкального сообщества и укреплению межкультурных связей.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Ритмическая структура музыки облегчает запоминание грамматических конструкций, позволяя учащимся естественно усваивать язык в сочетании с мелодией.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музыки на восприятие языка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припевы повышают эффективность долговременной памяти, делая процесс изучения новых слов и выражений более продуктивным.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популярных песен используют для закрепления различных времен глаголов и идиоматических выражений, что способствует практическому применению знаний.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музыки в кино и современной образовательной среде
</a:t>
            </a:r>
            <a:endParaRPr lang="en-US" sz="1966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Саундтреки как учебный материал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Композиции Hans Zimmer и John Williams добавляют эмоциональной глубины фильму и служат источником для изучения английского благодаря богатству лексики и выразительности звука.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видео с музыкальным оформлением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сопровождение усиливает вовлечённость учеников в учебный процесс, помогая лучше усваивать материал через эмоции и ритм, что подтверждает эффективность современных методик.
</a:t>
            </a:r>
            <a:endParaRPr lang="en-US" sz="13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TikTok и Instagram влияют на музыкальные предпочтения подростков и способствуют расширению словарного запаса через динамичные и запоминающиеся видеоклипы.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Хештеги и музыкальные челленджи стимулируют активное взаимодействие пользователей, создавая креативное пространство для обмена идеями и языковыми навыками.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популярных мемов и коротких клипов поддерживает интерес к изучению английского, сочетая развлечение с образованием.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тренды: песни в социальных сетях
</a:t>
            </a:r>
            <a:endParaRPr lang="en-US" sz="26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помогает выявлять скрытые смыслы и эмоциональные оттенки, стимулируя глубокое понимание текста на английском языке.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критического мышления с помощью анализа песен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смысловых нюансов развивает умение формулировать аргументированное мнение и участвовать в дискуссиях.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разбор оригинальных текстов и переводов выявляет культурные особенности и различия в восприятии.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способствует формированию межкультурной компетенции и навыков критического мышления, необходимых для современного образования.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интереса к изучению английского через музыку (2000-2024)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музыки в образовании связан с доступностью цифровых технологий и мобильных платформ для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мотивации к изучению языка через музыку способствует более эффективному развитию навыков аудирования и лексики.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Социологические исследования, 2024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универсальный путь к знанию и общению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 изучение языка, культурное понимание и критическое мышление, расширяя горизонты образования и делая его более увлекательным и результативным для старшеклассников.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2026-05-07T20:01:18Z</dcterms:created>
  <dcterms:modified xsi:type="dcterms:W3CDTF">2026-05-07T20:01:18Z</dcterms:modified>
</cp:coreProperties>
</file>