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Джаз: искусство XX 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свободы, импровизации и живого ритма.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появился джаз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родился на юге США, прежде всего в Новом Орлеане, где смешались афроамериканские традиции, блюз, марши и танцевальная музыка. Из этого сплава возник новый язык музыки, основанный на ритме, свободе и личном звучании.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Орлеан — место рождения джаза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джазовые ансамбли выступали прямо на улицах, в кафе, на парадах и в танцевальных залах, поэтому музыка сразу звучала живо и открыто.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джазе часто использовали корнет, кларнет, тромбон, тубу и ударные. Такой состав помогал создавать плотное и подвижное звучание.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нередко играли одновременно, подхватывая и развивая общую мелодию. Это называлось коллективной импровизацией.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Новом Орлеане джаз стал музыкой общения, движения и постоянного обмена музыкальными идеями.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Армстронг и рождение роли солиста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Армстронг показал, что в джазе может главенствовать не только ансамбль, но и один яркий музыкант. Его сольные партии сделали импровизацию центром исполнения.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запомнили все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игра на трубе отличалась мощным звуком и свободным ритмом, а хрипловатый голос придал джазовому пению особую выразительность. Благодаря ему джаз зазвучал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периодизация истории джаза по материалам музыкальной энциклопедии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джаза по десятилетиям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числа, а смену музыкальных эпох и способов исполнения.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постепенно усложнялся, но сохранял импровизацию и живой ритм.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свинга и больших оркестров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джаз стал одной из самых популярных танцевальных музыкй. Его звучание было энергичным, чётким и удобным для больших залов.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биг-бэнды — оркестры из 10–20 музыкантов. Они усилили мощь джаза и сделали его звучание более богатым и организованным.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 исполняли Бенни Гудмен, Дюк Эллингтон и Каунт Бейси. Благодаря радио и концертам джаз услышали миллионы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 собственным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Дюк Эллингтон строил каждое выступление так, будто создавал музыкальную картину. Он внимательно подбирал звучание инструментов и писал пьесы специально под своих музыкантов. Поэтому его оркестр узнавали уже с первых тактов.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Гарлем и Cotton Club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Эллингтона в Гарлеме и клубе Cotton Club сделали его имя известным по всей стране. Его музыка звучала не только как сопровождение для танца, но и как самостоятельное концертное искусство. Это изменило отношение к джазу.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вместо шаблона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композициях Эллингтона каждый инструмент получал заметную роль. Он использовал тембровые контрасты, точную форму и сложные оркестровые краски. Так джаз стал звучать глубже и разнообразнее, чем раньше.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Дюк Эллингтон: джаз как оркестровое искусство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джазовая импровизация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музыкант превращает тему в живой музыкальный диалог.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тактов часто хватает, чтобы построить блюзовую форму для импровизации.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простая структура помогла джазу соединить выразительную мелодию, эмоции и свободное музыкальное развитие.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теория блюза; общепринятая форма 12-тактового блюза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стили джаза XX 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звучание, составы и роль импровизации в разные десятилетия.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постоянно менялся, но его главные черты — ритм и импровизация — сохранялись.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периодизация истории джаза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Бибоп: быстрый и сложный джаз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1940-х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нового поколения искали более свободный и смелый язык, чем у танцевального свинга. Так в небольших клубах США начал формироваться бибоп.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Чарли Паркер и Диззи Гиллеспи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ускорили темп, усложнили гармонию и вывели на первый план длинные соло. Музыка стала требовать не только чувства ритма, но и высокой техники.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стандарт джаза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Бибоп превратил джаз в искусство внимательного слушания. Он показал, что джаз может быть не только танцевальным, но и интеллектуально сложным, ярко индивидуальным жанром.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 Фицджеральд и джазовый вокал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 Фицджеральд стала эталоном джазового пения благодаря чистому звуку, точному ритму и удивительной легкости исполнения. Ее голос звучал свободно и уверенно даже в самых быстрых фразах.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ей принес скэт: она пела слогами, словно повторяя игру инструмента. Так Элла доказала, что вокал в джазе может быть таким же виртуозным, как труба или саксофон.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состава джазового ансамбля на основе общепринятых ролей инструментов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джаза и их роли в ансамбле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инструменты не просто звучат вместе — они постоянно обмениваются музыкальными идеями и создают живой диалог.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пространства в ансамбле занимают мелодические и ритмические партии; именно их сочетание делает звучание джаза гибким и 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и борьба за равные права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афроамериканских музыкантов джаз был способом заявить о своем достоинстве, таланте и праве быть услышанными в обществе, где существовала дискриминация.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Концерты, песни и выступления нередко передавали идеи свободы, надежды и справедливости. Музыка становилась не только искусством, но и формой гражданского голоса.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джаз звучал на больших сценах, он помогал людям видеть личность за стереотипами. Поэтому история жанра тесно связана с борьбой за равные права.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Майлз Дэвис и новые направления послевоенного джаза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Майлз Дэвис не любил повторять уже известные решения. Он искал более спокойное, прозрачное и свободное звучание, из-за чего его музыка заметно отличалась от стремительного бибопа.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Kind of Blue стал важной вехой в истории джаза. Он показал, что простота отдельных мелодий может сочетаться с большой глубиной и вдохновить многих музыкантов.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историческим обзорам распространения джаза в XX веке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в разных странах мира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джаз развивался по-своему: где-то через клубы, где-то через радио, фестивали и музыкальное образование.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исторический центр джаза — США, но высокий интерес в Европе и Азии показывает, что жанр давно стал международным.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современные формы джаза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Джаз-рок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Соединил джазовую свободу с энергией рока. В нем чаще звучат усиленные инструменты, четкий ритм и длинные инструментальные импровизации.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Фьюжн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Объединил джаз с роком, фанком и электронной музыкой. Этот стиль сделал звучание более ярким, плотным и удобным для большой сцены.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Латино-джаз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Впитал ритмы Карибского бассейна и Латинской Америки. Он отличается танцевальностью, выразительной перкуссией и очень живым пульсом.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джаза привлекли слушателей, которым были интересны свежие ритмы и необычные сочетания жанров, но при этом сохраняли импровизацию.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джаза от улицы к мировой сцене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джаз переходил от местных выступлений к международному культурному наследию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Музыканты, изменившие историю джаза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исполнители по-разному расширили возможности джаза: от соло и вокала до оркестра и новых стилей.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этих музыкантов изменил привычные правила исполнения и помог джазу стать разнообразнее и известнее во всем мире.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джаза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джаз называют искусством XX века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соединил свободу, ритм и личное высказывание, поэтому стал символом своего времени. Он вырос из афроамериканской культуры, покорил мир и продолжает вдохновлять новые поколения.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2026-05-24T23:43:43Z</dcterms:created>
  <dcterms:modified xsi:type="dcterms:W3CDTF">2026-05-24T23:43:43Z</dcterms:modified>
</cp:coreProperties>
</file>