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png"/><Relationship Id="rId13" Type="http://schemas.openxmlformats.org/officeDocument/2006/relationships/image" Target="../media/image-10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3855" y="440175"/>
            <a:ext cx="4256439" cy="426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050" y="440175"/>
            <a:ext cx="45585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49050" y="1101675"/>
            <a:ext cx="3905100" cy="359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72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Есенин и зимняя песня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157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7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зима поёт, аукает и оживает в стихах Есенина?
</a:t>
            </a:r>
            <a:endParaRPr lang="en-US" sz="472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50" y="740863"/>
            <a:ext cx="4150800" cy="36603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Поэт, который слышал природу
</a:t>
            </a:r>
            <a:endParaRPr lang="en-US" sz="2001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Есенин с детства жил среди полей, лесов и снега. Поэтому в его стихах природа часто звучит как живое существо, а родной край становится особенно близким и тёплым.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51143" y="1072925"/>
            <a:ext cx="3468900" cy="268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это стихотворение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4823600" y="584918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зима показана как хозяйка леса: она будто поёт, зовёт и убаюкивает всё вокруг, превращая морозный пейзаж в живую картину.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4823600" y="1995740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много зимних деталей: снег, ветер, тишина, дремота и движение. Они помогают представить не просто холод, а целый зимний мир.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3600" y="3406565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 получается сказочной и немного таинственной. Зима здесь не пугает, а завораживает своей красотой, словно тихая песня природы.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725" y="1157849"/>
            <a:ext cx="3345600" cy="32508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лес в воображении поэта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044925" y="1210961"/>
            <a:ext cx="2033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лес и тихая ночь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044925" y="1969075"/>
            <a:ext cx="20331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рисует лес белым, спокойным и слегка загадочным. Кажется, что деревья стоят неподвижно, а ночь бережно накрыла всё вокруг своим холодным покрывалом.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6573750" y="1969075"/>
            <a:ext cx="20331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Снег, вьюга и мягкий свет создают ощущение сна. Природа будто дышит под снегом, и от этого зимняя картина кажется живой и очень тихой.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573750" y="1210961"/>
            <a:ext cx="2033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под снегом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4300" y="1285325"/>
            <a:ext cx="690300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69994" y="1285325"/>
            <a:ext cx="604013" cy="69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99400" y="1285325"/>
            <a:ext cx="690300" cy="6903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37150" y="351850"/>
            <a:ext cx="8095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оживляют зиму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572211" y="2320343"/>
            <a:ext cx="2254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3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песня
</a:t>
            </a:r>
            <a:pPr algn="ctr" indent="0" marL="0">
              <a:lnSpc>
                <a:spcPct val="100000"/>
              </a:lnSpc>
              <a:buNone/>
            </a:pPr>
            <a:r>
              <a:rPr lang="en-US" sz="143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34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«поёт» и «аукает» делают зиму похожей на певицу. Благодаря этому стихотворение звучит не как рассказ, а как настоящая зимняя мелодия.
</a:t>
            </a:r>
            <a:endParaRPr lang="en-US" sz="1434" dirty="0"/>
          </a:p>
        </p:txBody>
      </p:sp>
      <p:sp>
        <p:nvSpPr>
          <p:cNvPr id="15" name="Text 3"/>
          <p:cNvSpPr txBox="1"/>
          <p:nvPr/>
        </p:nvSpPr>
        <p:spPr>
          <a:xfrm>
            <a:off x="3457567" y="2320343"/>
            <a:ext cx="2254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9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лес
</a:t>
            </a:r>
            <a:pPr algn="ctr" indent="0" marL="0">
              <a:lnSpc>
                <a:spcPct val="100000"/>
              </a:lnSpc>
              <a:buNone/>
            </a:pPr>
            <a:r>
              <a:rPr lang="en-US" sz="159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94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у Есенина не просто стоит под снегом. Он дремлет, слушает и словно участвует в зимнем действии, как герой доброй сказки.
</a:t>
            </a:r>
            <a:endParaRPr lang="en-US" sz="1594" dirty="0"/>
          </a:p>
        </p:txBody>
      </p:sp>
      <p:sp>
        <p:nvSpPr>
          <p:cNvPr id="16" name="Text 4"/>
          <p:cNvSpPr txBox="1"/>
          <p:nvPr/>
        </p:nvSpPr>
        <p:spPr>
          <a:xfrm>
            <a:off x="6342923" y="2320343"/>
            <a:ext cx="2254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7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Шорох и ветер
</a:t>
            </a:r>
            <a:pPr algn="ctr" indent="0" marL="0">
              <a:lnSpc>
                <a:spcPct val="100000"/>
              </a:lnSpc>
              <a:buNone/>
            </a:pPr>
            <a:r>
              <a:rPr lang="en-US" sz="157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7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Звучные сочетания букв напоминают шорох снега и свист ветра. От них строки становятся музыкальными и помогают буквально услышать зимний день.
</a:t>
            </a:r>
            <a:endParaRPr lang="en-US" sz="157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создаёт стихотворение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чувствуется холодная, колючая зима. Читатель почти видит снежные сугробы и слышит, как ветер трогает ветви деревьев.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приходит спокойствие. Лес словно засыпает, и в стихотворении появляется мягкая тишина, похожая на зимний сон.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вьюга не стихает совсем, поэтому в строках есть лёгкая тревога. От этого зима кажется живой, подвижной и немного капризной.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итоге остаются одновременно грусть, восхищение и удивление. Есенин показывает, что зимняя красота может быть строгой, но очень притягательной.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зимняя картина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образов в стихотворении «Поёт зима — аукает»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зима у Есенина живая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432500" y="1261923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наделяет зиму человеческими чертами: она поёт, зовёт и действует сама. Из-за этого морозный мир становится похожим на героя сказки.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432500" y="2402771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у Есенина не стоит неподвижно. Она двигается, шепчет, убаюкивает и словно отвечает человеку, который умеет слушать.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432500" y="3536458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младших школьников такой образ особенно понятен. Его легко представить, а ещё он делает стихотворение ярким, добрым и немного волшебным.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6390"/>
            <a:ext cx="4165800" cy="15499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4400" y="1126390"/>
            <a:ext cx="4165800" cy="154997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7150" y="3600247"/>
            <a:ext cx="37467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много шипящих и свистящих звуков. Они напоминают тихий шорох снежинок, которые летят по воздуху и ложатся на землю. Кажется, будто сам мороз умеет шептать.
</a:t>
            </a:r>
            <a:endParaRPr lang="en-US" sz="1306" dirty="0"/>
          </a:p>
        </p:txBody>
      </p:sp>
      <p:sp>
        <p:nvSpPr>
          <p:cNvPr id="8" name="Text 1"/>
          <p:cNvSpPr txBox="1"/>
          <p:nvPr/>
        </p:nvSpPr>
        <p:spPr>
          <a:xfrm>
            <a:off x="537150" y="2837575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снежинки шепчут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873950" y="3600247"/>
            <a:ext cx="37467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звуков помогают услышать свист ветра и гул метели. От этого строки становятся очень музыкальными, а снежная картина — почти слышимой глазами. Зима будто играет свою песню.
</a:t>
            </a:r>
            <a:endParaRPr lang="en-US" sz="1219" dirty="0"/>
          </a:p>
        </p:txBody>
      </p:sp>
      <p:sp>
        <p:nvSpPr>
          <p:cNvPr id="10" name="Text 3"/>
          <p:cNvSpPr txBox="1"/>
          <p:nvPr/>
        </p:nvSpPr>
        <p:spPr>
          <a:xfrm>
            <a:off x="4873950" y="2840650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вьюга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2" name="Text 5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стихотворения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4769" y="1328100"/>
            <a:ext cx="604013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94969" y="1328100"/>
            <a:ext cx="604013" cy="69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02063" y="1328100"/>
            <a:ext cx="690300" cy="6903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20013" y="1337783"/>
            <a:ext cx="754800" cy="670933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25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 родной природы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Знакомый снег
</a:t>
            </a:r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в стихотворении — не просто фон. Он покрывает землю, деревья и поля, поэтому зимний пейзаж кажется детям понятным и близким.
</a:t>
            </a:r>
            <a:endParaRPr lang="en-US" sz="1338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лес
</a:t>
            </a:r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у Есенина узнаваемый и родной. В нём есть тишина, простор и снежные ветви, которые легко представить по прогулке или из окна.
</a:t>
            </a:r>
            <a:endParaRPr lang="en-US" sz="1338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Вьюга и движение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35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5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Вьюга добавляет картине силы и жизни. Она показывает, что зима не только спокойная, но и подвижная, как настоящий характер природы.
</a:t>
            </a:r>
            <a:endParaRPr lang="en-US" sz="1353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Близко каждому ребёнку
</a:t>
            </a:r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детали знакомы почти всем: сугробы, морозный воздух, тишина двора. Поэтому стихотворение легко понять и интересно читать даже второклассникам.
</a:t>
            </a:r>
            <a:endParaRPr lang="en-US" sz="122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о настроении строк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1459442" y="31701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Начало: зима звучит громко
</a:t>
            </a:r>
            <a:pPr algn="ctr" indent="0" marL="0">
              <a:lnSpc>
                <a:spcPct val="100000"/>
              </a:lnSpc>
              <a:buNone/>
            </a:pPr>
            <a:r>
              <a:rPr lang="en-US" sz="106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первых строк слышны движение и звонкие звуки. Зима будто подаёт голос, и картина сразу кажется живой и необычной.
</a:t>
            </a:r>
            <a:endParaRPr lang="en-US" sz="1067" dirty="0"/>
          </a:p>
        </p:txBody>
      </p:sp>
      <p:sp>
        <p:nvSpPr>
          <p:cNvPr id="10" name="Text 2"/>
          <p:cNvSpPr txBox="1"/>
          <p:nvPr/>
        </p:nvSpPr>
        <p:spPr>
          <a:xfrm>
            <a:off x="3036409" y="977224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снег укрывает землю и деревья. Белый мир становится тише, а зимний пейзаж — мягче и спокойнее.
</a:t>
            </a:r>
            <a:pPr algn="ctr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Снежная завеса
</a:t>
            </a:r>
            <a:endParaRPr lang="en-US" sz="1175" dirty="0"/>
          </a:p>
        </p:txBody>
      </p:sp>
      <p:sp>
        <p:nvSpPr>
          <p:cNvPr id="11" name="Text 3"/>
          <p:cNvSpPr txBox="1"/>
          <p:nvPr/>
        </p:nvSpPr>
        <p:spPr>
          <a:xfrm>
            <a:off x="4618221" y="31701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засыпает
</a:t>
            </a:r>
            <a:pPr algn="ctr" indent="0" marL="0">
              <a:lnSpc>
                <a:spcPct val="100000"/>
              </a:lnSpc>
              <a:buNone/>
            </a:pPr>
            <a:r>
              <a:rPr lang="en-US" sz="106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лес словно дремлет под снежным одеялом. В стихотворении появляется ощущение покоя, как перед длинным зимним сном.
</a:t>
            </a:r>
            <a:endParaRPr lang="en-US" sz="1066" dirty="0"/>
          </a:p>
        </p:txBody>
      </p:sp>
      <p:sp>
        <p:nvSpPr>
          <p:cNvPr id="12" name="Text 4"/>
          <p:cNvSpPr txBox="1"/>
          <p:nvPr/>
        </p:nvSpPr>
        <p:spPr>
          <a:xfrm>
            <a:off x="6207146" y="977226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остаются тишина, лёгкая тревога и таинственная красота. Зима уже не шумит, а тихо хранит свой сказочный мир.
</a:t>
            </a:r>
            <a:pPr algn="ctr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финал
</a:t>
            </a:r>
            <a:endParaRPr lang="en-US" sz="1059" dirty="0"/>
          </a:p>
        </p:txBody>
      </p:sp>
      <p:sp>
        <p:nvSpPr>
          <p:cNvPr id="13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4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6466"/>
            <a:ext cx="2769600" cy="15687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6466"/>
            <a:ext cx="2769600" cy="15687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6466"/>
            <a:ext cx="2769600" cy="156871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458075"/>
            <a:ext cx="2327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в стихотворении не просто приходит, а словно входит в лес как хозяйка. Она распоряжается снегом, ветром и тишиной, и всё вокруг подчиняется её волшебной силе. От этого зимний пейзаж кажется сказочным и немного таинственным.
</a:t>
            </a:r>
            <a:endParaRPr lang="en-US" sz="1069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Хозяйка снежного леса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458075"/>
            <a:ext cx="2327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стоят в снегу, будто укутаны мягким белым покрывалом. Вьюга кружится между ветвями, а лес тихо дремлет, как в зимней сказке. Такая картина легко представляется и сразу вызывает чувство уюта, хотя на улице холодно.
</a:t>
            </a:r>
            <a:endParaRPr lang="en-US" sz="1055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под белым покрывалом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458075"/>
            <a:ext cx="2327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Ночная тишина в стихотворении не пустая, а полная звуков зимы. Кажется, что снег шуршит, ветер свистит, а сама природа шепчет свою историю. Поэтому картина становится не только красивой, но и живой, как волшебный сон.
</a:t>
            </a:r>
            <a:endParaRPr lang="en-US" sz="1181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Ночь, в которой слышно зиму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зимы как сказки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72519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художественные приёмы использованы
</a:t>
            </a:r>
            <a:endParaRPr lang="en-US" sz="2440" dirty="0"/>
          </a:p>
        </p:txBody>
      </p:sp>
      <p:sp>
        <p:nvSpPr>
          <p:cNvPr id="5" name="Text 1"/>
          <p:cNvSpPr txBox="1"/>
          <p:nvPr/>
        </p:nvSpPr>
        <p:spPr>
          <a:xfrm>
            <a:off x="1432500" y="1252003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использует эпитеты, чтобы зимняя картина стала яркой и точной. Мы легко представляем белый снег, холодный воздух, тихий лес и мягкую снежную тишину.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432500" y="2509688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Сравнения помогают читателю быстрее увидеть образ и почувствовать его настроение. Благодаря им зимние явления выглядят знакомыми, понятными и очень выразительными даже для младших школьников.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432500" y="3767388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Олицетворение делает зиму главным героем стихотворения. Она поёт, аукает и действует как живое существо, поэтому текст напоминает добрую и немного волшебную сказку.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4300" y="1285325"/>
            <a:ext cx="690300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69994" y="1285325"/>
            <a:ext cx="604013" cy="69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185687" y="1285325"/>
            <a:ext cx="517725" cy="6903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37150" y="351850"/>
            <a:ext cx="8095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нравится детям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14" name="Text 2"/>
          <p:cNvSpPr txBox="1"/>
          <p:nvPr/>
        </p:nvSpPr>
        <p:spPr>
          <a:xfrm>
            <a:off x="572211" y="2320343"/>
            <a:ext cx="2254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9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поёт
</a:t>
            </a:r>
            <a:pPr algn="ctr" indent="0" marL="0">
              <a:lnSpc>
                <a:spcPct val="100000"/>
              </a:lnSpc>
              <a:buNone/>
            </a:pPr>
            <a:r>
              <a:rPr lang="en-US" sz="159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94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Детям интересно, что у зимы будто есть голос. Это сразу превращает стихотворение в необычную и запоминающуюся зимнюю историю.
</a:t>
            </a:r>
            <a:endParaRPr lang="en-US" sz="1594" dirty="0"/>
          </a:p>
        </p:txBody>
      </p:sp>
      <p:sp>
        <p:nvSpPr>
          <p:cNvPr id="15" name="Text 3"/>
          <p:cNvSpPr txBox="1"/>
          <p:nvPr/>
        </p:nvSpPr>
        <p:spPr>
          <a:xfrm>
            <a:off x="3457567" y="2320343"/>
            <a:ext cx="2254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1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представить картину
</a:t>
            </a:r>
            <a:pPr algn="ctr" indent="0" marL="0">
              <a:lnSpc>
                <a:spcPct val="100000"/>
              </a:lnSpc>
              <a:buNone/>
            </a:pPr>
            <a:r>
              <a:rPr lang="en-US" sz="151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19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строках легко увидеть снег, лес и метель. Воображение работает, как маленький зимний кинотеатр, и это увлекает с первых строк.
</a:t>
            </a:r>
            <a:endParaRPr lang="en-US" sz="1519" dirty="0"/>
          </a:p>
        </p:txBody>
      </p:sp>
      <p:sp>
        <p:nvSpPr>
          <p:cNvPr id="16" name="Text 4"/>
          <p:cNvSpPr txBox="1"/>
          <p:nvPr/>
        </p:nvSpPr>
        <p:spPr>
          <a:xfrm>
            <a:off x="6342923" y="2320343"/>
            <a:ext cx="2254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6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тайна и спокойствие
</a:t>
            </a:r>
            <a:pPr algn="ctr" indent="0" marL="0">
              <a:lnSpc>
                <a:spcPct val="100000"/>
              </a:lnSpc>
              <a:buNone/>
            </a:pPr>
            <a:r>
              <a:rPr lang="en-US" sz="146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66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звучит тихо и немного загадочно. В нём чувствуется сон леса, и это создаёт приятное ощущение зимней сказки.
</a:t>
            </a:r>
            <a:endParaRPr lang="en-US" sz="146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чтение стихотворения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первого впечатления к спокойному зимнему финалу в образах и настроении строк.
</a:t>
            </a:r>
            <a:endParaRPr lang="en-US" sz="1441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и времена года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показывает, что каждое время года имеет свой характер. Зима у него не суровая и молчаливая, а певучая, красивая и полная движения.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холод в стихотворении не кажется мрачным. Он становится частью природы, которая умеет быть и строгой, и удивительно прекрасной.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в зимнем лесу выглядит живой, потому что рядом с ней есть ветер, снег и вьюга. Всё вместе создаёт образ настоящей зимней сказки.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помогает увидеть: природа меняется, но всегда остаётся интересной. У каждого сезона есть свои краски, звуки и настроение.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6899" y="-125"/>
            <a:ext cx="458595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5992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увидеть в строках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943550" y="1425375"/>
            <a:ext cx="5330400" cy="12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Легко представить снеговые поля, тёмный лес и деревья, на которых лежит белый снег. Такая картина выглядит спокойной и немного волшебной, как зимний сон.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43550" y="3026375"/>
            <a:ext cx="3450600" cy="167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 пейзажем слышатся ветер и метель, будто природа сама рассказывает свою историю. Иллюстрация помогает заметить, сколько точных зимних деталей поэт вложил в строки.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51143" y="1072925"/>
            <a:ext cx="3468900" cy="268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произведения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4823600" y="584918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показывает, что природа живая во все времена года. Зима у него не просто холодная, а особенная: она умеет звучать, двигаться и удивлять.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4823600" y="1995740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4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учит замечать красоту в привычных зимних картинах. Снег, лес и вьюга становятся интересными, если смотреть на них внимательно и с добрым сердцем.
</a:t>
            </a:r>
            <a:endParaRPr lang="en-US" sz="1534" dirty="0"/>
          </a:p>
        </p:txBody>
      </p:sp>
      <p:sp>
        <p:nvSpPr>
          <p:cNvPr id="6" name="Text 3"/>
          <p:cNvSpPr txBox="1"/>
          <p:nvPr/>
        </p:nvSpPr>
        <p:spPr>
          <a:xfrm>
            <a:off x="4823600" y="3406565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напоминает: природу нужно любить и беречь. Тогда даже морозный день кажется не скучным, а красивым и немного сказочным.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стихотворении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одно из известных зимних стихотворений Сергея Есенина. В нём много ярких образов, которые легко представить и запомнить.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важны лес, метель, снег, тишина и сон. Эти детали создают образ настоящей русской зимы.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звучит музыкально, потому что в нём много повторов и звонких сочетаний звуков. Читать его приятно вслух.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наполнено любовью к родной природе. Именно поэтому оно понятно детям и остаётся красивым даже после первого чтения.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зима у Есенина звучит как песня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показывает зиму как живую и волшебную силу природы. Его строки помогают услышать снег, ветер и тишину, а значит — увидеть красоту зимы по-новому.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2026-05-24T06:09:02Z</dcterms:created>
  <dcterms:modified xsi:type="dcterms:W3CDTF">2026-05-24T06:09:02Z</dcterms:modified>
</cp:coreProperties>
</file>