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ферменты и их роль в организме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биологические катализаторы, ускоряющие реакции для поддержания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открытию ферментов: исторические и биологические основы
</a:t>
            </a:r>
            <a:endParaRPr lang="en-US" sz="1951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1897 году Эдуард Бухнер открыл ферменты вне живых клеток. Они есть у всех организмов, заложив основы биохимии и медицины.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природа и строение ферментов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состоят из белков с уникальной пространственной структурой, необходимой для взаимодействия с субстратами.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ферменты включают коферменты — небелковые компоненты, такие как витамины, дополняющие их активность.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форма фермента обеспечивает избирательное соединение с конкретными молекулами-мишенями — субстратами.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ферментов: принцип "ключ-замок"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связываются только с определёнными субстратами, обеспечивая точность и селективность биохимических реакций.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энергии активации позволяет реакциям протекать быстро при температуре тела, поддерживая жизнедеятельность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 ферментов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расщепляют пищевые вещества, обеспечивая организм питательными элементами для роста и энергии.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синтезе важных молекул, необходимых для клеточного обновления и функционирования.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ферменты регулируют иммунные реакции и поддерживают энергетический обмен между клетками.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нейтрализуют токсичные соединения, способствуя защите организма от вредных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гидролаз связано с их ролью в расщеплении веществ для усвоения.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классов ферментов в организме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классов отражает сложность биохимических процессов в организме и разнообразие ферментных функций.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биохимии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ферменты пищеварительной системы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главный помощник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расщепляет белки на более мелкие частицы, облегчая дальнейшее переваривание в кишечнике. Его активность зависит от кислотной среды желудка.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— специалисты по углеводам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Производимая слюнными железами и поджелудочной железой, амилаза быстро расщепляет крахмал, начиная процесс пищеварения уже во рту и продолжается в кишечнике.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— фермент для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из поджелудочной железы расщепляет жиры до глицерина и жирных кислот, что позволяет организму получать важные энергетические ресурсы и строительные материалы.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процессе клеточного дыхания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Цитохромоксидаза — энергетический мотор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катализирует последний этап дыхательной цепи, способствуя эффективному переносу электронов и образованию воды из кислорода.
</a:t>
            </a:r>
            <a:endParaRPr lang="en-US" sz="82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— фабрика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преобразует энергию протонного градиента в молекулы АТФ — универсального энергетического «топлива» для клеток.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ферментов дыхательной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ферменты работают слаженно, обеспечивая непрерывный поток энергии, необходимой для жизнедеятельности каждой клетки организма.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ферментов и их специфичность к субстратам.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 и их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строго на свой субстрат, обеспечивая точность биохимических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активность ферментов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около 37°C поддерживает максимальную активность ферментов в организме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среды (pH) влияет на форму ферментов, изменяя их структуру и активность.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Активаторы способствуют работе ферментов, а ингибиторы, включая лекарства и токсины, снижают их эффективность.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взаимодействия фермента с субстратом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катализируемой реакции по модели «ключ-замок»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Ферментопатии: виды и клинические проявления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Лактазная недостаточность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лактазы приводит к неспособности усваивать лактозу, вызывая вздутие, диарею и боли в животе после употребления молочных продуктов. Это распространённое состояние влияет на пищеварение.
</a:t>
            </a:r>
            <a:endParaRPr lang="en-US" sz="97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нарушение обмена аминокислоты фенилаланина из-за дефицита фермента фенилаланингидроксилазы. Приводит к умственной отсталости без своевременной диагностики и диеты.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накопления гликогена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наследственных заболеваний, вызванных дефектами ферментов, ответственных за распад гликогена. Проявляется мышечной слабостью и нарушениями обмена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медицинских технологиях и диагностике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уровней ферментов крови, таких как амилаза и липаза, помогает выявлять заболевания поджелудочной железы и печёночные патологии.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Ферментарная терапия используется для замещения ферментов при наследственных дефицитах, улучшая симптомы и качество жизни пациентов.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Биосенсоры на основе ферментов применяются для быстрого анализа крови и мониторинга глюкозы у больных диабетом.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ферментов и наследственные заболевания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изменение активности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приводят к изменению структуры ферментов, что повышает или снижает их активность, влияя на метаболизм организма и развитие заболеваний.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ферментопатий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Ферментопатии передаются по аутосомно-рецессивному или доминантному типу наследования, определяя вероятность проявления болезни у потомства.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и муковисцидоз — яркие представители болезней, связанных с нарушением ферментативной функции из-за генетических изменений.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большинства человеческих ферментов достигается при температуре тела — 37°C, что обеспечивает оптимальное протекание биохимических реакций.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активность ферментов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отклонениях температуры выше или ниже 37°C наблюдается значительное снижение активности ферментов, что может нарушать обмен веществ.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учащихся,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биотехнологические применения ферментов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продуктов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микробного и растительного происхождения активно применяются для улучшения качества сыров, хлеба и напитков, ускоряя технологические процессы.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оборудование и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компоненты используются в реактивах и системах диагностики, повышая точность и скорость определения различных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такие как ДНК-полимераза, незаменимы в методах ПЦР, что позволяет быстро копировать и анализировать генетический материал в лабораториях.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ферменты в защите организма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разрушает клеточные оболочки бактерий, предотвращая их распространение и защищая ткани от инфекций.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Рибонуклеаза расщепляет вирусные РНК, ограничивая репликацию вирусов и ускоряя иммунный ответ.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участвуют в активации и регуляции иммунных клеток, обеспечивая скоординированную защиту организма.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ферментов формирует структурные компоненты иммунной системы, поддерживая барьеры и внутренние механизмы защиты.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ферментах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фермент способен катализировать до миллиона молекулярных реакций в секунду, что демонстрирует их высокую эффективность и уникальные свойства.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используют ферменты в яде для разрушения тканей жертв, а семена растений активируют ферменты при прорастании для запуска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какие ферменты преимущественно действуют в разных органах человека, отражая их функциональную специализацию.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в различных органах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выделяют специфические ферменты, адаптированные для эффективного выполнения своих биохимических функций.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анатомии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ферментов для здоровья и жизни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обеспечивают жизненно важные процессы: питание, энергетический обмен, защиту и наследственность. Их изучение открывает новые горизонты в медицине и технологиях, влияя на здоровье 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2026-05-08T23:45:33Z</dcterms:created>
  <dcterms:modified xsi:type="dcterms:W3CDTF">2026-05-08T23:45:33Z</dcterms:modified>
</cp:coreProperties>
</file>