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Земли: как меняется численность человечества и почему это важно
</a:t>
            </a:r>
            <a:endParaRPr lang="en-US" sz="216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1 млрд до 8 млрд: как мир научился расти так быстро?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Демография: язык чисел о населении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помогает понять, сколько людей живет на Земле, как они расселены, как меняется возрастная структура и почему одни страны растут быстрее других. Для этого используют переписи, международную статистику и данные национальных служб.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роста населения Земли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рост до индустриальной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протяжении веков население Земли увеличивалось очень постепенно. Эпидемии, войны, голод и высокая смертность не позволяли численности людей надолго выходить на устойчивый рост.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 XVIII–XIX веках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медицины, санитарии и более продуктивного сельского хозяйства смертность стала снижаться. Именно тогда рост населения начал ускоряться и приобрел мировой масштаб.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Миллиардные рубежи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1804 году на Земле жил 1 миллиард человек, а к 2022 году — уже 8 миллиардов. Каждый следующий миллиард добавлялся быстрее предыдущего почти весь XX век.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интервалы сокращались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снижалась смертность и чем выше сохранялась рождаемость, тем короче становился промежуток между новыми рубежами численности. Это отражает ускорение демографического роста.
</a:t>
            </a:r>
            <a:endParaRPr lang="en-US" sz="1275" dirty="0"/>
          </a:p>
        </p:txBody>
      </p:sp>
      <p:sp>
        <p:nvSpPr>
          <p:cNvPr id="14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в XXI веке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конца XX века темпы прироста начали замедляться. Население Земли продолжает расти, но уже не так резко, как в период демографического взрыва.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интервалов между миллиардными отметками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 только рост численности, но и изменение скорости этого роста: сначала медленно, затем крайне быстро.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XXI веку, тем медленнее добавляется следующий миллиард, что указывает на замедление мирового прироста.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численности населения Земли; ООН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переход: почему рост меняется по стадиям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рождений и смертей было много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стадии общество жило в условиях высокой рождаемости и столь же высокой смертности. Численность населения почти не росла, потому что болезни, нехватка пищи и слабая медицина уравновешивали друг друга.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начинается быстрый прирост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смертность снижается быстрее, чем рождаемость. Люди живут дольше, детей выживает больше, а привычки семьи меняются медленнее, поэтому население начинает расти особенно быстро.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чему приводит позднее снижение рождаемости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следующих стадиях семьи начинают иметь меньше детей, и рост замедляется. Разные страны находятся на разных этапах этого пути, поэтому демографическая картина мира остается очень неоднородной.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275" y="1789450"/>
            <a:ext cx="17955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население растет быстрее всего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 югу от Сахары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сохраняются самые высокие темпы естественного прироста. Население очень молодое, а доля детей и подростков остается высокой, поэтому рост в ближайшие годы будет особенно заметным.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живут миллиарды людей, но темпы роста постепенно снижаются. Большая численность населения сочетается с переходом к меньшему числу рождений в семьях.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Восточная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этих регионов рождаемость уже ниже уровня простого воспроизводства. Это ведет к старению населения и сокращению доли молодых возрастов.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здесь умеренный и во многом поддерживается миграцией. При этом демографическая структура остается более сбалансированной, чем в странах с очень низкой рождаемостью.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демографической ситуации по регионам 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мира находятся на разных этапах демографического развития, поэтому их возрастная структура и темпы роста заметно отличаются.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быстрый прирост характерен для Африки, а самые выраженные процессы старения — для Европы и Восточной Азии.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2024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Городизация и изменение образа жизни населения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 в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концентрируют рабочие места, учебные заведения, медицину и услуги. Поэтому урбанизация становится не просто перемещением людей, а изменением всей структуры повседневной жизни.
</a:t>
            </a:r>
            <a:endParaRPr lang="en-US" sz="1235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спрос на инфраструктуру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повышает нагрузку на жилье, транспорт, водоснабжение, энергетику и социальную сферу. Агломерации требуют более сложного планирования и больших вложений.
</a:t>
            </a:r>
            <a:endParaRPr lang="en-US" sz="1235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занятости и 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чаще развиваются сферы услуг, управления и высоких технологий. Это ведет к росту уровня образования и изменению требований к квалификации работников.
</a:t>
            </a:r>
            <a:endParaRPr lang="en-US" sz="1336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семью и 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образ жизни обычно связан с меньшими семьями, более поздним вступлением в брак и другими жизненными стратегиями. Урбанизация постепенно меняет демографическое поведение.
</a:t>
            </a:r>
            <a:endParaRPr lang="en-US" sz="123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рост населения влияет на хозяйство и природу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демографических, экономических и экологических последствий.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численности населения Земли до 2100 года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ООН учитывает, что рост продолжится, но уже без прежнего демографического взрыва.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численность может приблизиться к стабилизации, если рождаемость в мире продолжит снижаться.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рождаемость надолго опускается ниже этого порога, доля пожилых людей растёт быстрее, чем численность молодых работников, и нагрузка на пенсионную и медицинскую системы усиливается.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ребёнка на женщину — минимальный уровень, необходимый для простого воспроизводства населения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 в условиях роста населения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спроса на еду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увеличивает потребление зерна, мяса, рыбы и овощей. Одновременно возрастает потребность в устойчивых поставках продовольствия для городов и удалённых районов.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воду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регионах с дефицитом влаги сельское хозяйство конкурирует с бытовым и промышленным водопотреблением. Особенно уязвимы территории, где орошение зависит от ограниченных запасов пресной воды.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Значительную часть еды можно сохранить за счёт улучшения хранения, холодильных цепочек и транспорта. Это помогает уменьшить потери между полем, складом и магазином без расширения посевных площадей.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эффективное землепользование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связаны с повышением урожайности, капельным поливом и бережным использованием почв. Такой подход позволяет производить больше продуктов без чрезмерного давления на землю и экосистемы.
</a:t>
            </a:r>
            <a:endParaRPr lang="en-US" sz="11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роста населения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людей, тем выше спрос на электричество, топливо и отопление. При сохранении привычных моделей потребления это ускоряет рост выбросов и усиливает нагрузку на энергосистемы.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увеличивает число поездок на работу, учёбу и за услугами. Это повышает пробки, выбросы от транспорта и потребность в общественной инфраструктуре, рассчитанной на большой поток.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мусор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 ведёт к росту бытовых отходов, пластика и сточных вод. Без развитой переработки города сталкиваются с переполненными полигонами и загрязнением окружающей среды.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природу влияет не только численность людей, но и стиль жизни. Питание, тип транспорта, уровень потребления и развитие промышленности часто важнее самой демографической величины.
</a:t>
            </a:r>
            <a:endParaRPr lang="en-US" sz="11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рождаемости в мире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рождаемости происходит почти во всех регионах, но темпы различаются. В ряде стран показатель уже стабильно ниже уровня простого воспроизводства.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рождаемость, тем медленнее растёт население, а затем усиливаются старение и дефицит молодых поколений.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регионы с самым высоким приростом населения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и ДР Конго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странах сохраняется очень молодая возрастная структура, поэтому даже при постепенном снижении рождаемости численность населения продолжает быстро увеличиваться за счёт большого числа детей и подростков.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04171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Эфиопия и Пакистан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рост поддерживается инерцией демографической структуры: в поколениях уже много молодых людей, которые в ближайшие годы вступят в детородный возраст, сохраняя высокий прирост.
</a:t>
            </a:r>
            <a:endParaRPr lang="en-US" sz="1231" dirty="0"/>
          </a:p>
        </p:txBody>
      </p:sp>
      <p:sp>
        <p:nvSpPr>
          <p:cNvPr id="12" name="Text 4"/>
          <p:cNvSpPr txBox="1"/>
          <p:nvPr/>
        </p:nvSpPr>
        <p:spPr>
          <a:xfrm>
            <a:off x="3746749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Сахеля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государств Сахеля характерны ранние браки, высокая рождаемость и ограниченный доступ к современным средствам планирования семьи. Это делает демографическое давление особенно заметным.
</a:t>
            </a:r>
            <a:endParaRPr lang="en-US" sz="1242" dirty="0"/>
          </a:p>
        </p:txBody>
      </p:sp>
      <p:sp>
        <p:nvSpPr>
          <p:cNvPr id="13" name="Text 5"/>
          <p:cNvSpPr txBox="1"/>
          <p:nvPr/>
        </p:nvSpPr>
        <p:spPr>
          <a:xfrm>
            <a:off x="5489336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усиливает спрос на школы, больницы и рабочие места. Если инфраструктура не поспевает, возрастает риск безработицы, бедности и неравного доступа к услугам.
</a:t>
            </a:r>
            <a:endParaRPr lang="en-US" sz="1236" dirty="0"/>
          </a:p>
        </p:txBody>
      </p:sp>
      <p:sp>
        <p:nvSpPr>
          <p:cNvPr id="14" name="Text 6"/>
          <p:cNvSpPr txBox="1"/>
          <p:nvPr/>
        </p:nvSpPr>
        <p:spPr>
          <a:xfrm>
            <a:off x="7231942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здесь тесно связан не только с численностью, но и с качеством жизни. Поэтому решения должны объединять образование, здравоохранение и поддержку молодёжи.
</a:t>
            </a:r>
            <a:endParaRPr lang="en-US" sz="12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ускоряющие и замедляющие рост населения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социальные условия усиливают демографический рост, а какие помогают его замедлить.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динамика зависит от образования, здоровья, доходов и культурных норм, а не только от биологических факторов.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Всемирный банк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снижают демографическое давление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ООН и Всемирного банка: связь образования, здоровья и репродуктивного поведения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численность населения не равна уровню благополучия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важнее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страны с одинаковым числом жителей могут жить совершенно по-разному. Всё зависит от производительности экономики, распределения ресурсов и того, насколько доступны образование, медицина и жильё.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решает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население не становится проблемой, если города обеспечены транспортом, водоснабжением, рабочими местами и коммунальными услугами. Без этого даже умеренный рост создаёт перегрузку.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повышают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производить больше пищи, экономить воду и эффективно управлять энергией. Поэтому численность сама по себе не объясняет качество жизни.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 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возникают, когда население растёт быстрее, чем экономика и социальные системы. Тогда решающими становятся планирование, инвестиции и долгосрочная государственная политика.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демографических различий между странами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стареющее 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длительное время сохраняются очень низкая рождаемость и высокая продолжительность жизни. В результате растёт доля пожилых людей, а система здравоохранения и рынок труда вынуждены адаптироваться к новому возрастному балансу.
</a:t>
            </a:r>
            <a:endParaRPr lang="en-US" sz="991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большой масштаб, но замедление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остаётся одной из самых населённых стран мира, однако темпы роста постепенно снижаются. Здесь особенно заметна разница между крупными городами и сельскими районами, где демографические изменения идут неравномерно.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Нигерия: молодая страна быстрого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выделяется очень высокой рождаемостью и большим числом детей и подростков. Это создаёт мощный потенциал будущего роста, но одновременно повышает спрос на школы, медицинскую помощь и рабочие места.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Земли: вывод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продолжает увеличиваться, но уже не так быстро, как в прошлом веке. Главный вызов XXI века — научиться сочетать демографический рост с устойчивым развитием и качеством 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2026-06-02T22:51:36Z</dcterms:created>
  <dcterms:modified xsi:type="dcterms:W3CDTF">2026-06-02T22:51:36Z</dcterms:modified>
</cp:coreProperties>
</file>