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учились дети в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старую школу: книги, правила, перья и совсем другая жизнь.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учиться могли не все дети. Многие помогали дома и в поле, а занятия шли не каждый день. Сначала учили дома и в церкви, потом появились земские и городские школы.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которой больше не увидеть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9744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учились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семьях детей учили прямо дома. Родители или приглашённый учитель объясняли буквы, счёт и простые правила, когда для похода в школу не было возможности.
</a:t>
            </a:r>
            <a:endParaRPr lang="en-US" sz="1171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маленькой 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школы были небольшими, а в одном классе могли сидеть дети разного возраста. Учитель работал сразу со всеми, и это было непросто.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церкви и монастыре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церквях и монастырях детей обучали чтению и письму. Такие занятия часто были связаны с книгами и молитвами, поэтому учёба выглядела очень торжественно и строго.
</a:t>
            </a:r>
            <a:endParaRPr lang="en-US" sz="1082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частного учителя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богатых семьях детей нередко учили гувернёры и гувернантки. Они занимались дома, следили за уроками и помогали ребёнку учиться спокойно и последовательно.
</a:t>
            </a:r>
            <a:endParaRPr lang="en-US" sz="1171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бедных семьях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бедных семьях дети начинали учиться поздно или совсем не попадали в школу. Сначала приходилось помогать взрослым, а уроки откладывались на потом.
</a:t>
            </a:r>
            <a:endParaRPr lang="en-US" sz="11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класс в старой школе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парты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стояли тяжёлые деревянные парты. За ними сидели очень ровно, а место для каждого было почти как маленький островок среди тесной комнаты.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Чернильницы на столах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партах лежали тетради и чернильницы. Чернила легко проливались, поэтому ученики старались писать осторожно, чтобы не оставить большой кляксы.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теснота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помещении часто было тесно, а зимой — холодно. Ученики сидели в тёплой одежде, потому что даже уроки не могли сразу прогнать мороз.
</a:t>
            </a:r>
            <a:endParaRPr lang="en-US" sz="1336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были большие книги, а одежда учеников выглядела очень просто. Иногда дети носили форму, которая делала их похожими друг на друга.
</a:t>
            </a:r>
            <a:endParaRPr lang="en-US" sz="1336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классе нельзя было шуметь и бегать. Всё внимание было на учителе, и даже скрип парт казался слишком громким.
</a:t>
            </a:r>
            <a:endParaRPr lang="en-US" sz="14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детей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детей учили узнавать буквы, складывать их в слоги и читать короткие слова. Это был первый шаг к тому, чтобы понимать книги и надписи вокруг.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ученики учились аккуратно писать буквы и слова. Им приходилось много упражняться, чтобы руки запоминали правильные линии и не торопились.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 дети считали простые примеры и решали задачи из повседневной жизни. Это помогало не только в школе, но и дома, и на рынке.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появлялись история, география и родной язык. Эти уроки открывали детям мир шире, чем только их деревня или улица.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школах учили шитью, столярному делу, земледелию и другим ремёслам. Такие занятия были очень полезны для будущей работы и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11001"/>
            <a:ext cx="391500" cy="3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писали ученики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Гусиное перо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гусиным пером было непросто: его нужно было обмакивать в чернила, а потом аккуратно вести по строке. Если рука дрогнула, на бумаге появлялась клякса.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Металлическое перо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металлические перья. Они были удобнее, но тоже требовали аккуратности, потому что лишняя капля чернил могла испортить целую строчку.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и доска
</a:t>
            </a:r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писали мелом, особенно когда нужно было показать пример всему классу. Ошибку можно было стереть, но ждать своей очереди приходилось всем терпеливо.
</a:t>
            </a:r>
            <a:endParaRPr lang="en-US" sz="13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школьный день в прошлом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занятий в старой школе, описанная по типичному учебному дню.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многие дети учились недолго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дети помогали взрослым по хозяйству. Весной, летом и осенью работы было много, поэтому на уроки оставалось мало времени.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школы иногда нужно было идти далеко по грязи, снегу или дождю. Когда дорога становилась слишком трудной, ребёнок мог пропустить занятия.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всем хватало денег на одежду, обувь, учебники и тетради. Если вещей не было, учиться становилось намного сложнее.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тоже болели и быстро уставали, особенно если им приходилось много работать. Из-за этого уроки часто пропускались или заканчивались раньше.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учёба для мальчиков и девочек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семьях мальчиков учили дольше, чем девочек. Решение зависело от традиций семьи и того, кто больше нужен был дома.
</a:t>
            </a:r>
            <a:endParaRPr lang="en-US" sz="15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строгие правила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 доски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входил в класс, и все дети сразу вставали. В комнате стояли ровные ряды парт, а на доске уже был приготовлен урок. Даже шёпот казался лишним, потому что каждый слушал очень внимательно.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 команде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шёл размеренно: вопрос, ответ, проверка, снова ответ. Учитель следил, чтобы никто не отвлекался и не опаздывал. Ученики сидели прямо, будто маленькие солдатики знаний, только без громких маршев.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были в школе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Встать при входе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входил в класс, все ученики вставали. Так они показывали уважение и сразу настраивались на урок.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по 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говорили только тогда, когда их спрашивали. Если отвечать хором или перебивать, в классе сразу становилось шумно.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Сидеть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нужно было сидеть ровно и не вертеться. Это помогало слушать внимательно и не мешать соседям.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разговаривать без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правило было простым: не болтать во время урока. Послушание и аккуратность считались настоящими школьными достоинствами.
</a:t>
            </a:r>
            <a:endParaRPr lang="en-US" sz="15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учились читать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буквы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учил буквы по азбуке, картинкам и повторению вслух. Нужно было не просто узнать знак, а хорошо запомнить его форму и название.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слоги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уже были знакомы, из них складывали слоги: ма, ро, ко. Это был важный шаг, который помогал читать первые слова без спешки.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слогов дети переходили к простым текстам и читали их вслух перед учителем. Книг было мало, поэтому один учебник часто переходил от ученика к ученику.
</a:t>
            </a:r>
            <a:endParaRPr lang="en-US" sz="13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94" y="1483351"/>
            <a:ext cx="249187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учились считать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камешки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счёт показывали на простых предметах: палочках, камешках и пуговицах. Так числа становились понятнее, а ребёнок видел их не только в тетради, но и в руках.
</a:t>
            </a:r>
            <a:endParaRPr lang="en-US" sz="1154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брали из повседневных дел: купить хлеб, посчитать яйца, узнать цену или сдачу. Учёба сразу связывалась с жизнью семьи и дома.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счётах дети быстро складывали и вычитали числа. Этот инструмент был очень удобен: передвигать косточки легче, чем долго писать всё в столбик.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дети считали зерно, мешки, расстояние до поля и время работы. Такие умения помогали не теряться в хозяйстве и понимать, сколько и чего нужно.
</a:t>
            </a:r>
            <a:endParaRPr lang="en-US" sz="1171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расстояние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учились определять, сколько прошло времени и далеко ли идти до нужного места. Это помогало и в дороге, и в ежедневных домашних делах.
</a:t>
            </a:r>
            <a:endParaRPr lang="en-US" sz="11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одежда на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детей одежда была простой и прочной: рубашка, юбка, сарафан или штаны. Поверх могли надевать фартук, чтобы не испачкаться за партой и по дороге домой. Удобство ценили не меньше аккуратности.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Сумка, тетрадь и сапоги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школу брали сумку или узелок с тетрадью, книжкой и карандашом. Обувь часто быстро стиралась, особенно если до школы нужно было идти по грязной дороге или по снегу. Поэтому сапоги берегли очень тщательно.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одежда и вещи учеников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городе и в деревне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 было больше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детям было легче найти школу, а учебников, тетрадей и учителей обычно было больше. Учиться можно было дольше и в разных учебных заведениях.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школа часто помещалась в небольшом здании или одном классе. Учитель нередко занимался сразу с детьми разного возраста, и каждому нужно было своё задание.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учебный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дети чаще начинали учёбу раньше и проходили больше ступеней. В деревне многое зависело от расстояния, погоды и работы в семье.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желании условия были разными. Там, где школа находилась далеко, ребёнку было труднее ходить регулярно и учиться без перерывов.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становилась современной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редких школ к доступному образованию для большинства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самым трудным для учеников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приходилось идти в школу далеко и в любую погоду. Зимой путь становился особенно тяжёлым: снег, ветер и холод быстро утомляли ещё до начала уроков.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книг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Учебников было немного, и один экземпляр мог переходить от одного ученика к другому. Из-за этого текст приходилось читать особенно внимательно и бережно обращаться с книгой.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теснота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классах было не всегда тепло и просторно. Ребята сидели близко друг к другу, а зимой в комнате могло быть зябко, поэтому учиться приходилось в непростых условиях.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переписывания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буквы были аккуратными, дети долго переписывали слова и предложения. Ошибки исправлять было трудно, поэтому старались писать медленно, ровно и без клякс.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делали дети после уроков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ребята помогали родным по хозяйству: носили воду, убирали двор, присматривали за младшими. В большой семье дел хватало всем, даже самым маленьким.
</a:t>
            </a:r>
            <a:endParaRPr lang="en-US" sz="1491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нередко пасли гусей, коз или коров. Это было обычным делом, особенно в деревне, где каждый член семьи вносил свой вклад в работу.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дела заканчивались, наступало время игр: прятки, мяч, скакалки и палочки. Игрушек было немного, зато фантазии хватало с запасом.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деревенский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часто выходили во двор или к деревянному дому. Там было пространство для беготни, смеха и короткого отдыха после учёбы и домашних дел.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школе осталось похожим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сегодня у школьников есть уроки, перемены и расписание. День по-прежнему делится на время учёбы и время отдыха, чтобы успеть и потрудиться, и перевести дух.
</a:t>
            </a:r>
            <a:endParaRPr lang="en-US" sz="1447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письмо, счёт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остаются главными. Без них трудно читать книги, писать сообщения, решать задачи и понимать мир вокруг себя.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помогают закрепить то, что объяснили в классе. Раньше и теперь детям нужно немного поработать дома, чтобы знания стали крепче.
</a:t>
            </a:r>
            <a:endParaRPr lang="en-US" sz="1447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узнавать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Изменилась техника, появились компьютеры и красивые учебники, но любопытство осталось тем же. Ребятам по-прежнему интересно задавать вопросы и находить ответы.
</a:t>
            </a:r>
            <a:endParaRPr lang="en-US" sz="14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историю школы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Понять, как было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школы показывает, что учиться раньше было намного труднее. Это помогает увидеть, какой большой путь прошло образование.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возможности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знаешь, как дети учились в прошлом, начинаешь больше ценить светлый класс, учебники, тетради и удобные парты.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изменения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менялась вместе с обществом: становилась ближе, доступнее и понятнее. По её истории можно узнать многое о жизни людей.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учёбу интереснее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школьной жизни похоже на увлекательный рассказ. Оно помогает смотреть на обычный урок внимательнее и с большим интересом.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учиться стало легче и удобнее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учёба требовала больше сил, времени и терпения, а ходить в школу могли не все дети. Сегодня школа стала доступнее, светлее и дружелюбнее — и это очень хорошая новость.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2026-05-26T08:26:58Z</dcterms:created>
  <dcterms:modified xsi:type="dcterms:W3CDTF">2026-05-26T08:26:58Z</dcterms:modified>
</cp:coreProperties>
</file>