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слуха и слуховой анализатор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ухо превращает звуки в понятные сигналы мозга.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2788" y="1263000"/>
            <a:ext cx="261672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в жизни человека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помогает слышать речь, замечать опасность и понимать настроение собеседника. Он охватывает широкий диапазон частот и особенно важен для общения, учёбы и безопасного ориентирования в окружающем мире.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911" y="1325225"/>
            <a:ext cx="3082478" cy="305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ухо: сбор и направление звуковых волн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Ушная раковина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Ушная раковина улавливает звуковые волны из окружающей среды и направляет их в слуховой проход, одновременно помогая лучше определять, откуда исходит звук.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проход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слуховой проход проводит колебания к барабанной перепонке и частично защищает внутренние отделы уха от пыли, мелких частиц и повреждений.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Сера, вода и загрязнения могут сужать проход, снижать слышимость и вызывать чувство заложенности, поэтому слуховой проход нуждается в бережном отношении.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нарушения в наружном ухе мешают звуку нормально дойти до перепонки, а значит, ослабляют всю последующую работу слухового анализатора.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звука от уха к мозгу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звуковая волна проходит через отделы слухового анализатора и становится осмысленным сигналом.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Барабанная перепонка и слуховые косточки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3283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Чуткая перепонка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Барабанная перепонка очень тонкая и эластичная: она начинает колебаться, когда на неё воздействуют звуковые волны, и передаёт эти колебания дальше.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2636725"/>
            <a:ext cx="3283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косточки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среднем ухе находятся молоточек, наковальня и стремечко. Они работают как единая система, передавая движение от перепонки к внутреннему уху.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03000" y="3871925"/>
            <a:ext cx="3283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Слуховые косточки не только передают, но и усиливают колебания. Это помогает воспринимать тихие звуки и уменьшает вред от резких перепадов давления.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540179"/>
            <a:ext cx="3887700" cy="18580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органа слуха и их функции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отдел слухового анализатора выполняет свою часть общей работы: от приёма звука до его распознавания мозгом.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 — это не работа одного органа, а согласованная цепочка отделов, где сбой в любом звене ухудшает восприятие звука.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строения слухового анализатора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ухо: улитка и рецепторы слуха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268145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ухо включает улитку, заполненную жидкостью. Именно здесь механические колебания превращаются в сигналы, которые могут восприниматься нервной системой.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30211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Волосковые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улитке расположены волосковые клетки — слуховые рецепторы. Они улавливают движения жидкости и преобразуют их в электрические импульсы для передачи дальше.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333614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Возникшие импульсы поступают в нервные волокна, а затем в слуховой нерв. Так звук получает путь от органа слуха к мозгу.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4370148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 шуму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Волосковые клетки особенно уязвимы к сильному шуму. Если они повреждаются, слух может снизиться надолго, потому что восстанавливаются такие клетки очень ограниченно.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громкость звука влияет на риск для слуха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длительном шуме страдают не только уши, но и внимание, поэтому особенно важны перерывы и умеренная громкость.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85 дБ риск для слуха заметно растёт; чем громче и дольше звук, тем выше вероятность повреждения.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ориентиры уровней шума, принятые в школьном курсе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нерв и роль головного мозга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607805" y="14015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 сигналов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нерв переносит импульсы от улитки к головному мозгу. Без этого пути звук не может быть обработан и понят организмом.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607805" y="31233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подкорковых центрах и слуховой коре мозг определяет высоту, громкость, тембр и направление звука, сравнивая поступающую информацию.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485085" y="14015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быстро отделяет речь от шума, узнаёт знакомые голоса и связывает услышанное с конкретным источником, например человеком или предметом.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485085" y="31233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Осмысленное восприятие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центральный отдел делает звук не просто колебанием, а понятным сигналом. Поэтому слух — это работа не только уха, но и мозга.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мозг распознает звук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слуховой сигнал проходит от улитки до осмысленного узнавания в коре больших полушарий.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82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7719" y="1180190"/>
            <a:ext cx="309900" cy="247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звука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звука определяется частотой колебаний: чем она больше, тем выше воспринимается звук. Поэтому тонкий свист кажется «высоким», а низкий гул — «низким».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высоты, громкости и тембра делает мир звуков разнообразным. Именно эти свойства позволяют мозгу не просто слышать, а распознавать и сравнивать звуки.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помогает отличать звуки одинаковой высоты и громкости. Благодаря ему мы узнаём голос человека и различаем звучание флейты, скрипки, барабана и других инструментов.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связана с силой звуковых колебаний и измеряется в децибелах. Чем сильнее колебания, тем громче звук и тем выше нагрузка на слух.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552" y="1151850"/>
            <a:ext cx="601009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нарушения слуха и их причины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слуха могут быть кратковременными или стойкими. Таблица помогает увидеть, какие причины встречаются чаще всего и как они связаны с разными отделами органа слуха.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нарушений устраняется сравнительно легко, но повреждение рецепторов или хроническое снижение слуха требует внимания врача и может быть долговременным.
</a:t>
            </a:r>
            <a:endParaRPr lang="en-US" sz="103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урока по теме «Орган слуха. Слуховой анализатор»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слуха в повседневной жизни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03000" y="1401525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 громкостью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 не слушать звук слишком долго и слишком громко. Длительное воздействие шума выше безопасного уровня постепенно утомляет слуховые рецепторы и повышает риск их повреждения.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703000" y="23414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Делайте перерывы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громкого концерта, урока или поездки в шумном транспорте полезно дать ушам отдых. Краткие паузы уменьшают нагрузку и помогают слуховому анализатору восстановиться.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703000" y="328143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Берегите уши от воды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купании и мытье головы важно не допускать попадания воды глубоко в слуховой проход. Это снижает риск раздражения кожи и воспалительных процессов в ухе.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703000" y="42213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используйте палочки глубоко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Ватные палочки не подходят для глубокой чистки уха: они могут травмировать кожу и протолкнуть серу внутрь. Безопаснее ограничиться наружной частью ушной раковины.
</a:t>
            </a:r>
            <a:endParaRPr lang="en-US" sz="11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шума в жизни школьника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воздействует не только на уши, но и на общее самочувствие: утомляет, мешает сосредоточиться и снижает работоспособность во время уроков и дома.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перегрузки слуха связаны с длительным фоновым шумом и громкими личными устройствами, поэтому привычки в быту особенно важны.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«Гигиена слуха»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проверка слуха и помощь врача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45100" y="1049597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переспрашивает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ребёнок регулярно не понимает обращённую речь и переспрашивает, это может говорить о снижении слышимости. Особенно важно заметить такую особенность в шумной комнате или классе.
</a:t>
            </a:r>
            <a:endParaRPr lang="en-US" sz="1168" dirty="0"/>
          </a:p>
        </p:txBody>
      </p:sp>
      <p:sp>
        <p:nvSpPr>
          <p:cNvPr id="12" name="Text 3"/>
          <p:cNvSpPr txBox="1"/>
          <p:nvPr/>
        </p:nvSpPr>
        <p:spPr>
          <a:xfrm>
            <a:off x="345100" y="1856460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Ставит звук громче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увеличение громкости телевизора, телефона или планшета нередко связано с тем, что тихие звуки воспринимаются хуже. Такой признак нельзя игнорировать.
</a:t>
            </a:r>
            <a:endParaRPr lang="en-US" sz="1297" dirty="0"/>
          </a:p>
        </p:txBody>
      </p:sp>
      <p:sp>
        <p:nvSpPr>
          <p:cNvPr id="13" name="Text 4"/>
          <p:cNvSpPr txBox="1"/>
          <p:nvPr/>
        </p:nvSpPr>
        <p:spPr>
          <a:xfrm>
            <a:off x="345100" y="2663324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Жалуется на звон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Шум, звон или свист в ушах могут быть признаками перегрузки слухового анализатора, воспаления или повреждения рецепторов. В этом случае нужна консультация врача.
</a:t>
            </a:r>
            <a:endParaRPr lang="en-US" sz="1297" dirty="0"/>
          </a:p>
        </p:txBody>
      </p:sp>
      <p:sp>
        <p:nvSpPr>
          <p:cNvPr id="14" name="Text 5"/>
          <p:cNvSpPr txBox="1"/>
          <p:nvPr/>
        </p:nvSpPr>
        <p:spPr>
          <a:xfrm>
            <a:off x="345100" y="3470188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боль или 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в ухе, выделения, ощущение заложенности и повышение температуры часто указывают на воспаление. При таких симптомах важно обратиться к отоларингологу как можно раньше.
</a:t>
            </a:r>
            <a:endParaRPr lang="en-US" sz="1288" dirty="0"/>
          </a:p>
        </p:txBody>
      </p:sp>
      <p:sp>
        <p:nvSpPr>
          <p:cNvPr id="15" name="Text 6"/>
          <p:cNvSpPr txBox="1"/>
          <p:nvPr/>
        </p:nvSpPr>
        <p:spPr>
          <a:xfrm>
            <a:off x="345100" y="4277063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Падает разборчивость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хуже различает слова, особенно на фоне постороннего шума, врач может назначить дополнительные проверки, включая аудиометрию, чтобы уточнить состояние слуха.
</a:t>
            </a:r>
            <a:endParaRPr lang="en-US" sz="127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потери слуха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основана на правилах сохранения слуха: от повседневной осторожности до своевременного обращения к врачу.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и эхолокация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используют очень высокие звуки, которые человеку не слышны. Отражённый сигнал помогает им находить добычу и ориентироваться в темноте, словно природный радар.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и подводный мир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воспринимают и издают ультразвук, поэтому могут «разговаривать» на больших расстояниях в воде. Для них слух — важнейший инструмент охоты, общения и навигации.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речь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слух тесно связан с пониманием речи. Даже небольшое снижение слышимости делает труднее общение, запоминание объяснений на уроке и ориентацию в шумной обстановке.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у человека и животных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частот, воспринимаемых человеком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чувствителен не ко всем частотам одинаково: одни звуки различаются легче, другие труднее. На практике это заметно в речи, музыке и шуме окружающей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слышит лишь ограниченный диапазон частот, поэтому возраст и состояние слуха заметно влияют на восприятие звукового мира.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«Орган слуха»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540179"/>
            <a:ext cx="3887700" cy="18580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неблагополучия со слухом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нарушения слуха часто заметны не на приёме, а в обычном общении дома и в школе. Важно обращать внимание на повторяющиеся изменения поведения.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сигналы помогают заметить проблему раньше, чем она станет серьёзной, поэтому при повторяющихся жалобах стоит проверить слух у специалиста.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урока по теме «Орган слуха. Слуховой анализатор»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Слух, который помогает жить, учиться и общаться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анализатор объединяет ухо, нервные пути и мозг в одну точную систему. Бережное отношение к слуху помогает сохранять речь, безопасность и качество общения каждый день.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2026-06-01T10:16:21Z</dcterms:created>
  <dcterms:modified xsi:type="dcterms:W3CDTF">2026-06-01T10:16:21Z</dcterms:modified>
</cp:coreProperties>
</file>