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и окружность, объединённые одной точкой центра.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Описанная окружность: основная идея и ключевые свойства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понять свойства треугольника, освоить точные построения циркулем и линейкой и научиться замечать связь между вершинами, сторонами, углами и расстояниями на плоскости.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описанная окружность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описанной окружности
</a:t>
            </a:r>
            <a:endParaRPr lang="en-US" sz="2212" dirty="0"/>
          </a:p>
        </p:txBody>
      </p:sp>
      <p:sp>
        <p:nvSpPr>
          <p:cNvPr id="13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через 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Описанная окружность проходит через все три вершины треугольника. Если треугольник лежит внутри неё, то говорят, что он вписан в окружность.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центра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описанной окружности обычно обозначают буквой O. Именно эта точка находится на одинаковом расстоянии от всех вершин треугольника.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окружность может быть связана с треугольником только через его вершины. Это основа для построений и дальнейшего изучения свойств фигуры.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Радиусы к вершинам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 OA, OB и OC — это радиусы описанной окружности. Они соединяют центр с каждой вершиной и всегда имеют одинаковую длину.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треугольник с описанной окружностью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9525" y="1652450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вершины на 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точки A, B и C лежат на одной окружности. Это показывает, что все вершины треугольника принадлежат одной и той же линии.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839525" y="2489595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O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O расположена в центре окружности и служит опорной точкой для построения. От неё удобно откладывать одинаковые расстояния до вершин.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39538" y="3326729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радиусы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 OA, OB и OC изображены как радиусы. Их равенство наглядно подтверждает, что центр одинаково удалён от всех трёх вершин.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39525" y="4166383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фигуры и 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увидеть, что треугольник не просто касается окружности, а определяется ею через свои вершины и положение центра.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описанной окружности по двум сторонам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построения и свойство серединного перпендикуляра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30311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6603" y="1730288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1923" y="1730288"/>
            <a:ext cx="249000" cy="249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центр описанной окружности единственный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общая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Серединные перпендикуляры двух сторон треугольника пересекаются в единственной точке. Эта точка сразу становится кандидатом на центр окружности, проходящей через все вершины.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точка на серединном перпендикуляре равноудалена от концов отрезка. Поэтому найденная точка имеет одинаковые расстояния до вершин, связанных с этими сторонами.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одна окружность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центр один и он определяется через равные расстояния, то и окружность через три вершины тоже может быть только одна. Иначе условие равенства нарушилось бы.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центра в разных видах треугольников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центра удобно сравнивать по виду треугольника: от формы фигуры зависит, окажется ли он внутри, на стороне или вне треугольника.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угол, тем заметнее смещается центр: в прямоугольном треугольнике он связан с гипотенузой, а в тупоугольном выходит наружу.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геометрии, 8 класс
</a:t>
            </a:r>
            <a:endParaRPr lang="en-US" sz="6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 центр описанной окружности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основных случаев помогает быстро определить положение центра и понять, как связан вид треугольника с его окружностью.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показывает: положение центра не случайно, а зависит от углов треугольника и помогает выбрать способ построения.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«Описанная окружность»
</a:t>
            </a:r>
            <a:endParaRPr lang="en-US" sz="6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этих отрезков позволяет найти окружность по одному центру и одному измеренному расстоянию до вершины.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радиуса соединяют центр с вершинами треугольника и имеют одинаковую длину.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описанной окружности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6787" y="98852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прямоугольного треугольника центр описанной окружности лежит на середине гипотенузы. Это позволяет сразу определить нужную точку без дополнительных сложных построений.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15719" y="24163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 в таком случае становится диаметром окружности. Значит, её середина одинаково удалена от концов гипотенузы и одновременно от третьей вершины.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00106" y="3824907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треугольник прямоугольный, достаточно найти середину гипотенузы и провести окружность с этим центром. Радиус будет равен половине гипотенузы.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случай: прямоугольный треугольник
</a:t>
            </a:r>
            <a:endParaRPr lang="en-US" sz="22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длины гипотенузы и радиуса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радиус получается сразу, если известна гипотенуза и речь идёт о прямоугольном треугольнике.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подтверждают правило: радиус описанной окружности равен половине гипотенузы.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геометрии, 8 класс.
</a:t>
            </a:r>
            <a:endParaRPr lang="en-US" sz="6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окружности циркулем и линейкой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Серединные перпендикуляры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двум сторонам треугольника проводят серединные перпендикуляры. Для этого находят середины отрезков и строят к ним перпендикуляры.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Точка пересечения O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Перпендикуляры пересекаются в одной точке. Она одинаково удалена от вершин треугольника и становится центром будущей окружности.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Проведение 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Циркулем откладывают расстояние от точки O до любой вершины и проводят окружность. Она проходит через все три вершины треугольника.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описанную окружность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построении и проверке свойств окружности.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 и его роль в построении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 проходит через середину отрезка и образует с ним прямой угол. Он делит отрезок на две равные части и задаёт важное геометрическое условие.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серединного перпендикуляра находится на одинаковом расстоянии от концов отрезка. Поэтому его можно использовать, чтобы находить точки, равноудалённые от двух вершин треугольника.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построить два серединных перпендикуляра, их пересечение будет равноудалено сразу от трёх вершин. Именно поэтому эта точка становится центром описанной окружности.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об описанной окружности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запомнить основные свойства и не перепутать их при решении задач.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описанной окружности и серединного перпендикуляра, школьный курс геометрии.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признаки связаны одной идеей: центр окружности должен быть одинаково удалён от вершин треугольника.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треугольники чаще рассматривают на уроках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удобно для сравнения центра окружности в разных случаях и для тренировки построений.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изучают остроугольные треугольники, но именно прямоугольный даёт самый быстрый способ найти центр.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распределение примеров для занятий по геометрии.
</a:t>
            </a:r>
            <a:endParaRPr lang="en-US" sz="6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точки опоры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чертежах и разметке часто нужно соединить три опорные точки одной точной окружностью. Если они образуют треугольник, центр помогает проверить симметрию и аккуратность построения. Такой приём используют в технических схемах и макетах.
</a:t>
            </a:r>
            <a:endParaRPr lang="en-US" sz="982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с круглой рамкой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конструкции может быть треугольная основа, а вокруг неё — круглая граница. Тогда важно, чтобы вершины лежали на одной окружности. Это облегчает разметку и делает форму визуально уравновешенной.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узор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декоративных орнаментах три яркие точки иногда располагают так, чтобы они находились на одной окружности. Благодаря этому рисунок выглядит точным и стройным, а повторяющиеся элементы легко выстраиваются по правилу.
</a:t>
            </a:r>
            <a:endParaRPr lang="en-US" sz="1025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Описанная окружность в окружающих предметах
</a:t>
            </a:r>
            <a:endParaRPr lang="en-US" sz="2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темы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38975" y="1651474"/>
            <a:ext cx="24117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две 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Описанная окружность проходит через вершины треугольника, а вписанная касается его сторон. Эти объекты разные, поэтому важно сначала определить, что именно требуется в задаче.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66129" y="1655763"/>
            <a:ext cx="24117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Ищут не те линии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Медианы показывают центр тяжести треугольника, но не центр описанной окружности. Для этой темы нужны серединные перпендикуляры, потому что только они задают равные расстояния до вершин.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11667" y="1657074"/>
            <a:ext cx="24117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 выбирают место центра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всегда центр оказывается внутри фигуры. В тупоугольном треугольнике он расположен вне треугольника, поэтому положение точки O нужно проверять по виду треугольника.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161022"/>
            <a:ext cx="4014300" cy="136368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основных фактов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помогают быстро повторить ключевые свойства темы перед самостоятельной работой.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ответы известны, ученик понимает и определение, и способ построения, и особый случай прямоугольного треугольника.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фактов по теме «Описанная окружность».
</a:t>
            </a:r>
            <a:endParaRPr lang="en-US" sz="6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даёт эта тема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Описанная окружность показывает связь между вершинами треугольника и одной точкой-центром. Зная серединные перпендикуляры и особый случай прямоугольного треугольника, можно уверенно решать задачи и выполнять точные построения.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2026-05-29T04:06:05Z</dcterms:created>
  <dcterms:modified xsi:type="dcterms:W3CDTF">2026-05-29T04:06:05Z</dcterms:modified>
</cp:coreProperties>
</file>