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изменившая карту Европы: Парижская коммуна 1871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рабочая революция на фоне франко-прусской войны, изменившая Европу.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Парижская коммуна?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Франции в войне 1870–1871 гг. в Париже назрел кризис: голод, разочарование властью, желание рабочих управлять самим городом и требовать перемен благоустроило почву для революции.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осады Парижа зимой 1870–1871 года жители столкнулись с острым дефицитом еды и топлива, распространялись болезни, увеличивалась смертность.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поддержки правительства обострила внутренние противоречия, усилились протесты и недовольство политической ситуацией среди различных слоёв населения.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для Парижа и его жителей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движения: начало восстания 18 марта 1871 года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изъятию орудий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попыталось забрать артиллерийские орудия у Национальной гвардии Парижа, что вызвало гнев жителей. Восставшие заняли казармы на Монмартре, освободив город от правительственных войск.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революционного 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стал отправной точкой для становления Парижской коммуны — независимого муниципалитета, ставшего символом борьбы за самоуправление и рабочие права.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власти Коммуны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Совета 26 марта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выбрали 90 представителей, большинство из рабочих и ремесленников. Совет объявил автономию Парижа и начал самостоятельное управление городом.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принятие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и управленческие функции выполнялись коллективно на собраниях, что демонстрировало начало нового демократического подхода к власти.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Коммуны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отвечал за обеспечение порядка, организацию городских служб и проведение реформ, направленных на улучшение условий жизни населения.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Коммуны: структура и функции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комиссия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Организовывала оборону города и Национальную гвардию для защиты Коммуны от внешних угроз.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комиссия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Управляла бюджетом, финансировала городские нужды и реформы, обеспечивала прозрачность расходов.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комиссия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Рассматривала правовые споры и преступления, отстаивая права граждан и справедливость.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комиссия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Внедряла бесплатное светское образование, расширяя доступ к знаниям для всех жителей города.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Национальной гвардии сражались около 200 тысяч коммунаров, которые возводили около 900 баррикад на ключевых улицах города.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 и оборона Парижа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Ежедневные уличные бои проходили в районах Монмартр и Бельвиль, где коммунары сдерживали наступление правительственных войск.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боёв: основные направления и очаги сопротивления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версальцев начала наступление с западных пригородов, продвигаясь к центру города через ключевые районы.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сосредоточилось на стратегически важных районах, что замедлило захват города правительственными войсками.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Парижа, 1871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фигуры Парижской коммуны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Огюст Бланки — революционер и наставник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 сопротивления, Бланки участвовал в организации коммуны, вдохновляя парижан на борьбу и формирование новых социальных идей.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Жар-Клеман Россель — военный лидер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Командующий вооружёнными силами коммунаров, Россель руководил обороной города и стратегическими боями против армии версальцев.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Делесклюз — политический идеолог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 лидер, он формировал политическую линию Коммуны, общался с населением и вел переговоры в сложные периоды.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внедрила бесплатное светское образование, запретила штрафы на рабочем месте и отменили ночную работу пекарей для улучшения условий труда.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церкви от государства и возвращение незанятого жилья нуждающимся стали важными шагами к социальной справедливости и равенству.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Парижской коммуны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женщин в событиях Коммуны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женской самообороны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Парижа создавали комитеты для защиты своих районов и помогали на баррикадах, собираясь в группы самообороны. Их активность была важна для поддержки коммунаров в условиях непрерывных боёв и блокады.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Активистки и символы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Луиза Мишель стала ярким символом сопротивления и педагогом, чьи выступления вдохновляли парижанок. Другие женщины, такие как Элизабет Димар и Жюли Викторин Дюк, координировали уход за ранеными и организовывали помощь в осаждённом городе.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равноправие и права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выступали за равные права и улучшение условий труда, отстаивая запрет на ночную работу и отмену штрафов, что стало частью социального прогресса, заложенного Коммуной во время революции.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Парижской коммуны: Кровавая неделя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мая 1871 года войска правительства начали штурм Парижа, развязав кровопролитные уличные бои. Повсюду разрушались баррикады, а сторонников Коммуны массово казнили сразу на местах.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неделю боёв погибло и было расстреляно от 20 до 30 тысяч человек. Выживших коммунаров часто арестовывали и ссылали, например, в колонии Новой Каледонии, преследуя любое сопротивление.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Коммуны десятки тысяч её участников были казнены, арестованы или сосланы, что вызвало долгие репрессии против социалистических движений и профсоюзов во Франции.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погибших лишались имущества и гражданских прав, что усилило раскол в обществе и изменило отношение к революционным идеям на многие годы вперёд.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Франции и коммунаров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Парижской коммуны на мировой опыт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год: Разгром Коммуны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Коммуны стало уроком для рабочих движений, акцентируя внимание на необходимости организованной борьбы и самоуправления.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1871: Германия — рабочие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Коммуны вдохновили создание рабочих советов в Германии, которые пытались реализовать социалистические идеалы после объединения страны.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и 1917: Россия —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революции черпали опыт Коммуны в организациях рабочих и крестьян, формировании советской власти и борьбе против царизма.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Левое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стала символом борьбы за права трудящихся в Европе и мире, влияя на развитие социалистических партий и международных профсоюзных движений.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идеологическое наследие события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«Интернационал» как гимн 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Эжен Потье посвящал Коммуне знаменитый стих «Интернационал», который стал всемирным символом солидарности и борьбы трудящихся за свои права и свободы.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Гюстав Курбе создал картины, отражающие дух Коммуны, показывая героизм защитников и трагизм событий, что повлияло на развитие реализма в искусстве.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в литературе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борьбы и идеалов Коммуны нашли отражение в произведениях XX века, включая фильмы и книги, где её события символизировали стремление к справедливости и свободе.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Коммуны в истории Европы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стала одной из первых попыток создания государственного устройства, управляемого рабочими, заложив основы социалистической демократии в Европе.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опыт повлиял на развитие концепций социальной справедливости и защиту прав трудящихся через законодательные реформы и участие народа в управлении страной.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идеи и принципы Коммуны вошли в последующие конституции и законодательство европейских государств, отражая новые подходы к власти и обществу.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находятся памятники и мемориалы, такие как Стена коммунаров на кладбище Пер-Лашез, которые сохраняют память о защитниках Коммуны и её идеалах.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мероприятия, музеи и учебные программы поддерживают значимость Коммуны, а международные организации, включая ЮНЕСКО, признают её вклад в историю борьбы за права человека.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память о Парижской коммуне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оценки: достижения и ошибки Коммуны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и самоорганизация коммунаров показали силу народного единства и инициативы в условиях кризиса и войны, вдохновив будущие поколения.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координации с провинциями ослабил поддержку Коммуны, затрудняя расширение её влияния и укрепление революционного движения в стране.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стабильной армии и слабая поддержка со стороны крестьянства снизили обороноспособность Коммуны перед правительственными войсками.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разногласия и поспешные решения отражают сложности управления в революционных условиях, влияя на исход событий и утрату общественной поддержки.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71770"/>
            <a:ext cx="4794300" cy="176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и другие революции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революционных событий XIX века, их особенностей и итогов, демонстрирующая уникальность Коммуны в контексте европейских восстаний.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стала уникальным опытом, оказавшим значительное влияние на революционные традиции и демократические процессы XIX 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нового времени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значение Парижской коммуны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оставила глубокий след в истории, став примером борьбы за социальную справедливость и гражданское участие. Её уроки актуальны и сегодня для укрепления демократии и защиты прав трудящихся.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2026-05-10T23:33:06Z</dcterms:created>
  <dcterms:modified xsi:type="dcterms:W3CDTF">2026-05-10T23:33:06Z</dcterms:modified>
</cp:coreProperties>
</file>