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головы, позвоночника и спины: почему тема важна для ОБЗР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травмы могут начаться с одного неудачного удара.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падения до серьёзной травмы: как это происходит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может стать обычное падение, столкновение на перемене или неудачное приземление в спорте. Риск растёт там, где есть скорость, скользкая поверхность, резкое движение и отсутствие защиты.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травмам головы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травмам головы относят ушиб мягких тканей, сотрясение и ушиб мозга, а также переломы костей черепа. Они могут затронуть как кожу и кости, так и ткани мозга.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если после удара появилась потеря сознания, рвота, сильная головная боль, судороги или спутанность речи. Даже короткое ухудшение требует внимательного наблюдения.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Тревожными признаками считаются неравные зрачки, кровотечение из носа или ушей, нарастающая сонливость и ухудшение состояния через несколько минут или часов после травмы.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Сотрясение мозга: типичные симптомы и внешние признаки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себя чувствует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появляются головная боль, тошнота, головокружение и шум в ушах. Пострадавший может жаловаться на слабость, светобоязнь и неприятные ощущения при движении.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со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стороны заметны замедленная реакция, забывчивость, трудности с концентрацией и сонливость. Иногда человек плохо помнит сам момент удара и ведёт себя неуверенно.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травм головы у школьников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типичные ситуации в школе, во дворе и на дороге.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падения и спортивные столкновения; защита головы особенно важна при езде и играх.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темы ОБЗР; без точных статистических данных.
</a:t>
            </a:r>
            <a:endParaRPr lang="en-US" sz="7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травме головы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опасную травму головы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срочная медицинская помощь при травме головы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 вызывают помощь при потере сознания, повторной рвоте, судорогах, нарушении речи или сильной головной боли, которая быстро усиливается.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слабость в руках или ногах, неустойчивая походка, необычная сонливость и кровотечение из ушей или носа.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 считается удар в висок, затылок или падение с высоты, даже если сначала человек отвечает на вопросы и выглядит относительно нормально.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состояние ухудшается спустя несколько минут или часов, ждать нельзя: такие изменения могут указывать на скрытую тяжёлую травму.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травма позвоночника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может случиться при падении, резком сгибании или разгибании туловища, ударе в спину, ДТП, спортивном столкновении или нырянии в мелкую воду.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повреждается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Пострадать могут позвонки, межпозвоночные диски, связки и мышцы. Чем сильнее воздействие, тем выше риск смещения или перелома костей позвоночника.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представляет повреждение спинного мозга. Оно может нарушить движения, чувствительность и работу внутренних органов, поэтому нужна немедленная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позвоночник и спина уязвимы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удерживает тело, помогает сохранять осанку и защищает спинной мозг. Шейный отдел особенно уязвим: он подвижен, а мышцы здесь сравнительно тонкие.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 частично защищён рёбрами, а поясничный принимает большую нагрузку при ходьбе, наклонах и подъёме тяжестей. Поэтому именно эти зоны часто страдают при падениях и резких движениях.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опасной травмы позвоночника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симптом с возможным нарушением и понять, когда двигать пострадавшего нельзя.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признаках любое лишнее движение опасно; пострадавшего нужно оставить в покое и вызвать 103/112.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первой помощи при травмах позвоночника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помощи при подозрении на травму позвоночника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падении, ДТП, ударе или прыжке в воду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Ушиб, растяжение и перелом спины: чем они отличаются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 мягких тканей чаще всего даёт боль, припухлость и ограничение движений, но человек обычно может стоять и ходить, если травма не сопровождается сильным ухудшением.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мышц и связок проявляется болью при наклонах, поворотах и ощущением скованности. Движения становятся осторожными, но признаки тяжёлого повреждения могут отсутствовать.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позвонка опасен резкой болью, деформацией и онемением. Если после падения или удара боль сильная, нужен срочный осмотр врача, даже когда внешне всё выглядит нормально.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неправильные действия при травме позвоночника
</a:t>
            </a:r>
            <a:endParaRPr lang="en-US" sz="1976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лишнее движение может усилить боль и осложнить состояние даже тогда, когда пострадавший сначала говорит, что может терпеть.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 чаще перемещают человека, тем выше риск смещения позвонков и повреждения спинного мозга.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 при травмах позвоночника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спорте, на улице и на площадке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самокат — только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выезжает на дорожку в шлеме, и это сразу меняет картину: падение уже не выглядит таким опасным. Наколенники и налокотники помогают пережить неудачный поворот, а спокойная езда без лишней скорости снижает риск удара о твёрдую поверхность.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без толчков и опасных рывков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ребята бегут к мячу, но не сталкиваются друг с другом и не делают резких прыжков без разминки. Когда правила игры соблюдаются, спина и шея получают меньше нагрузки, а движение остаётся безопасным и контролируемым.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рядом требует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идёт по тротуару, держит дистанцию и не спешит на скользком участке. Такой простой выбор помогает избежать падения, а заметные элементы защиты и аккуратное поведение делают путь до дома спокойнее и надёжнее.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дома и в школе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важно убирать с проходов вещи, следить за сухими полами и хорошим освещением. Это снижает риск падений на лестнице, в коридоре и в классе.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лучше носить на двух лямках и не перегружать. Слишком тяжёлая сумка тянет плечи назад, утомляет спину и мешает сохранять ровную осанку при ходьбе.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подъёме предметов спину держат ровно, а нагрузку принимают ноги. Резкий наклон вперёд, поворот корпуса и попытка поднять тяжесть одной спиной повышают риск травмы.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и на переменах полезны правильная посадка, короткие перерывы и спокойное поведение. В спортзале важно соблюдать правила, не толкаться и выполнять упражнения без спешки.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меры защиты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там, где человек спешит, не смотрит под ноги или игнорирует защитную экипировку. Особенно это заметно в школе и на спортивных площадках.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скорости, защита головы и внимательность дают самый заметный эффект против травм головы, шеи и спины.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безопасности для 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делать до приезда врача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травмах головы и позвоночника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не навредить пострадавшему до прибытия помощи.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сохранить покой и не усугубить повреждение до осмотра специалистами.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травмы и возвращение к нагрузкам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Пострадавшему нужен покой, уменьшение нагрузки и наблюдение. При подозрении на сотрясение мозга особенно важно не перегружать голову и не спешить с активностью.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сон, тишина, ограничение экранного времени и контроль самочувствия. Если появляются новые симптомы, нужен повторный осмотр врача.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травме позвоночника могут назначаться фиксация, обезболивание, обследования и реабилитация. Лечение зависит от вида повреждения и его тяжести.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занятиям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урокам физкультуры и тренировкам возвращаются только после исчезновения симптомов и разрешения врача. Ранние нагрузки повышают риск осложнений и повторной травмы.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которые помогают запомнить правила безопасности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 самоката без шлема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быстро едет по площадке, теряет равновесие и падает вперёд. Шлема нет, поэтому даже обычный удар о землю может обернуться тяжёлой травмой головы. История напоминает: защита нужна не «на всякий случай», а каждый раз.
</a:t>
            </a:r>
            <a:endParaRPr lang="en-US" sz="751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головой о лёд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катке человек поскальзывается и падает назад, сильно ударяясь затылком. После такого падения опасны не только боль и шишка, но и скрытая травма мозга. Поэтому на льду особенно важны осторожность и внимание к поверхности.
</a:t>
            </a:r>
            <a:endParaRPr lang="en-US" sz="632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прыжок в воду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прыгает в незнакомое место и не замечает мелкую глубину. Удар о дно может повредить шею и позвоночник, а последствия становятся заметны не сразу. Такой сюжет хорошо показывает, почему нельзя нырять там, где дно не проверено.
</a:t>
            </a:r>
            <a:endParaRPr lang="en-US" sz="632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предмет и боль в спине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пытается поднять слишком тяжёлую коробку и резко наклоняется корпусом вперёд. В спине появляется острая боль, а движения становятся скованными. Сцена помогает запомнить: тяжести нужно поднимать правильно и только по силам.
</a:t>
            </a:r>
            <a:endParaRPr lang="en-US" sz="7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головы, позвоночника и спины требуют внимательности с первых секунд. Покой, вызов 103 или 112, осторожность при движении и профилактика в спорте и быту помогают избежать тяжёлых последствий.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2026-05-21T02:14:56Z</dcterms:created>
  <dcterms:modified xsi:type="dcterms:W3CDTF">2026-05-21T02:14:56Z</dcterms:modified>
</cp:coreProperties>
</file>