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97000" y="1342873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Бывают ли сказуемые из двух слов?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1479600" y="2569373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Да, в сказуемом иногда работают сразу два слова.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773250" y="3519921"/>
            <a:ext cx="35976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известно о сказуемом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рассказывает о подлежащем: что оно делает, каково оно или в каком состоянии находится. В знакомых предложениях оно часто бывает коротким, но бывает и длиннее, чем кажется.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может быть одним словом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младшие школьники встречают простое сказуемое из одного слова. Оно само сообщает о действии или состоянии: идёт, читает, плывут, улыбается.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слово отвечает на вопросы что делает? что делал? каков? и сразу понятно связывает действие с подлежащим в предложении.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привычный и удобный для чтения вид сказуемого. Он помогает быстро понять смысл короткого предложения без лишних трудностей.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сказуемых слов становится два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одного слова мало, чтобы точно рассказать о подлежащем. Тогда рядом появляются два слова, и вместе они передают одну мысль без разрыва.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выражениях буду рисовать, начал смеяться, стал добрым слова не спорят друг с другом, а дружно работают в одном сказуемом.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может показывать время, начало действия или возможность, а второе — называть само действие, состояние или признак предмета.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убрать одно из них, предложение станет беднее по смыслу. Поэтому такие слова нужно читать и понимать вместе, как одну команду.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Слово-помощник и главное слово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работают слова вместе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двухсловном сказуемом одно слово помогает другому. Оно подсказывает время, начало действия, желание или возможность. Без него мысль звучала бы не так точно.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несёт главный смысл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слово сообщает основное содержание: читать, прийти, весёлым, добрым. Оно отвечает за саму мысль о подлежащем, а помощник только добавляет нужный оттенок.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 в двух словах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слово о будущем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стоит слово, которое показывает: действие ещё не произошло, а только будет.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главное действие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Следом идёт слово, которое называет само действие: играть, писать, учиться. Вместе они образуют одно сказуемое.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говорят в речи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сочетания часто слышны в разговорах школьников: буду читать, будешь рисовать, будут помогать. Они звучат естественно и понятно.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5436" y="3245763"/>
            <a:ext cx="403725" cy="46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80863"/>
            <a:ext cx="440100" cy="39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84300"/>
            <a:ext cx="440100" cy="35208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40290"/>
            <a:ext cx="440100" cy="440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Слова-связки в сказуемом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Называют новое состояние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предложениях вроде Миша стал учеником связка помогает перейти от человека к новому названию. Так в сказуемом появляется важный смысловой мостик.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Сообщают признак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сочетаниях день был тёплым или кот оказался ловким связка соединяет предмет с его признаком. Без неё мысль была бы менее точной и выразительной.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Связывают смысл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был, стал, станет и оказался соединяют подлежащее с признаком или названием. Они помогают предложению сложиться в ясную и аккуратную мысль.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 время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был сообщает о прошлом, а станет — о будущем. Благодаря этому мы понимаем, когда именно происходит или изменяется то, о чём говорится.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сказуемое из двух слов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проверить, образуют ли слова одно сказуемое или просто стоят рядом.
</a:t>
            </a:r>
            <a:endParaRPr lang="en-US" sz="160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в составе сказуемого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выражениях хочу читать, люблю рисовать и умею плавать первое слово показывает желание, отношение или умение. Оно помогает понять, как относится говорящий к действию.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сказуемые удобно сравнивать с однословными. В одном случае действие названо сразу, а в другом к нему добавляется важная подсказка о желании или умении.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слово называет само действие. Именно оно несёт главный смысл, а первое слово делает мысль точнее и понятнее для слушателя.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3" y="1839225"/>
            <a:ext cx="552000" cy="44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353" y="1784025"/>
            <a:ext cx="534750" cy="55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2865" y="1784025"/>
            <a:ext cx="552000" cy="55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Составное именное сказуемое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998975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предмета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360000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небо было синим слово было соединяет подлежащее с признаком. Вместе они отвечают на вопрос каким является предмет и сообщают это очень точно.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704700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или впечатление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6065725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выражении день кажется длинным слово кажется не сообщает всю мысль само по себе. Оно соединяет предмет с признаком и делает высказывание завершённым.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851837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название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3212863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папа стал врачом связка стал показывает изменение. Она помогает подлежащему получить новое имя, а всё сказуемое сообщает о перемене.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помогают сказуемому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словами-помощниками становятся формы «буду», «был», «стал» и «начал». Они показывают, когда происходит действие, и помогают понять, что оно ещё только началось или уже случилось.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убрать слово-помощник, предложение часто становится беднее по смыслу или совсем теряет важный оттенок. Поэтому такие слова нужно замечать особенно внимательно.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двухсловном сказуемом помощник не остаётся главным. Он лишь подсказывает, в каком виде нужно понять действие, состояние или признак, а основной смысл сообщает второе слово.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помогают слова «может», «должен», «рад» и «готов». Такие слова добавляют значение возможности, обязанности или настроения, а без них мысль звучала бы менее точно и выразительно.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слово несёт основной смысл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держит всю мысль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паре слов одно всегда тянет на себе главный смысл. Например, в выражении «будет читать» именно «читать» называет действие, а первое слово только показывает время. Без него мысль осталась бы, но стала бы другой.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маленькая команда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главную роль играет признак или название. В сочетании «стал врачом» слово «врачом» сообщает, кем стал человек, а «стал» лишь соединяет части предложения. Такие слова удобно сравнить с фонариком, который подсвечивает главное.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сказуемое и два обычных слова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648722" y="3284250"/>
            <a:ext cx="2500959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Смотрим на слова рядом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648740" y="3765775"/>
            <a:ext cx="2743177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читаем предложение целиком и ищем, есть ли в нём сообщение о подлежащем. Если слова просто называют предмет и его признак, это ещё не сказуемое.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45099" y="3284250"/>
            <a:ext cx="25011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Находим настоящую мысль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745117" y="3765775"/>
            <a:ext cx="27432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«Дом красивый» уже сообщается, каким является дом. Здесь слова работают вместе, и мы видим сказуемое, потому что есть ответ о подлежащем.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196876" y="1319800"/>
            <a:ext cx="25011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Проверяем смысл связи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196894" y="1801325"/>
            <a:ext cx="27432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спрашиваем: одно слово помогает другому или они просто стоят рядом? В словосочетании «красивый дом» связи для сообщения нет, поэтому сказуемого здесь нет.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сказуемое бывает длиннее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не всегда может передать все оттенки мысли. Когда нужно показать время, начало действия или возможность, к сказуемому добавляется слово-помощник.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любит точность, поэтому длинное сказуемое не усложняет, а уточняет предложение. Оно звучит живо и помогает передать смысл без недомолвок.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слова помогают точнее описать состояние или признак. Так речь становится яснее, а слушатель сразу понимает, что происходит с подлежащим.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Проверка: одно сказуемое или два слова
</a:t>
            </a:r>
            <a:endParaRPr lang="en-US" sz="295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шаг за шагом увидеть, как слова в предложении работают вместе.
</a:t>
            </a:r>
            <a:endParaRPr lang="en-US" sz="170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80863"/>
            <a:ext cx="4401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49314"/>
            <a:ext cx="440100" cy="45429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35436" y="1429640"/>
            <a:ext cx="403725" cy="461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84300"/>
            <a:ext cx="440100" cy="35208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детской речи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может прыгать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«может» показывает возможность, а «прыгать» называет действие. Вместе они отвечают за одну мысль о коте и звучат как команда.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была рада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слово «была» соединяет подлежащее с признаком, а «рада» сообщает главное. Предложение показывает состояние девочки и звучит очень понятно.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буду читать книгу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видно, что действие ещё впереди. Слово «буду» показывает время, а «читать» называет само действие, поэтому вместе они образуют одно сказуемое.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стали друзьями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предложение говорит о перемене. Слово «стали» помогает понять, что что-то изменилось, а «друзьями» сообщает, кем оказались герои.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Внимательная ловушка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два слова стоят рядом так дружно, что их легко принять за обычное сочетание. Но если одно слово без другого звучит незавершённо, перед нами одно сказуемое.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«мальчик начал смеяться» слово «начал» подсказывает начало действия, а «смеяться» называет его. Если убрать второе слово, мысль сразу сломается, как пазл без нужной детали.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темы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94386" y="3172650"/>
            <a:ext cx="2450060" cy="47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Будущее время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4386" y="3689100"/>
            <a:ext cx="2450060" cy="10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будущее время нередко выражается двумя словами: «буду играть», «будут учиться». Первое слово показывает время, второе — само действие.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200036" y="1509991"/>
            <a:ext cx="2450060" cy="47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Точный и живой смысл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200036" y="2026441"/>
            <a:ext cx="2450060" cy="10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Двухсловное сказуемое помогает сказать больше и точнее. Оно добавляет оттенки смысла и делает речь понятной, как хороший помощник в учебе.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347211" y="2341321"/>
            <a:ext cx="2450060" cy="47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Слова-связки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347211" y="2857771"/>
            <a:ext cx="2450060" cy="10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такие пары, где одно слово соединяет подлежащее с признаком или названием: «был тёплым», «стал врачом». Здесь два слова сообщают одну мысль.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бывает простым и составным. Иногда оно выражено одним словом, а иногда два слова вместе отвечают за сообщение о подлежащем и работают как одна команда.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составном сказуемом одно слово часто является помощником. Оно показывает время, начало действия, возможность или связь с признаком, а главное значение несёт другое слово.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спрашивать не только «сколько слов?», но и «что именно говорится о предмете?». Этот вопрос помогает найти сказуемое без лишних путаниц.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Да, сказуемые из двух слов в русском языке бывают часто. Они помогают точно передать время, начало действия, возможность, состояние и признак, а значит, делают речь понятной и живой.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2026-05-21T23:07:15Z</dcterms:created>
  <dcterms:modified xsi:type="dcterms:W3CDTF">2026-05-21T23:07:15Z</dcterms:modified>
</cp:coreProperties>
</file>