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на уроке литературы: игра слов, образов и ума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соединяет художественный образ и короткую форму, пряча ответ для внимательных читателей.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в фольклоре и школьном изучении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появились раньше книг и жили в устной традиции: их рассказывали на посиделках, в семейных играх, зимними вечерами. В 5 классе загадки помогают увидеть образность фольклора и связь с повседневной жизнью.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загадка как литературный жанр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описывает предмет или явление, не называя его прямо. Читатель ищет ответ, опираясь на детали, которые подсказывает текст: форму, цвет, действие или звучание.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работают художественные приемы: метафора, сравнение, олицетворение, ритм и рифма. Они делают описание выразительным и одновременно дают «ключи» к разгадке.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возникает из сочетания признаков. Внимание к словам помогает связать их с реальным объектом: например, с тем, когда он появляется, как движется или что умеет делать.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в народной культуре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Развлечение и проверка наблюдательности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культуре загадки были не только развлечением. Они учили замечать точные признаки — как ведет себя зверь, как меняется погода, чем различаются предметы в доме и на работе.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жизнью, природой и трудом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загадок тесно связаны с представлениями о природе, труде, домашнем быте и животных. Поэтому для изображения подходят сцены деревенских посиделок, сборники фольклора или иллюстрации с предметами крестьянского труда.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загадок по способу построения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формы загадок: каждая опирается на свой «прием», но ведет к одному результату — скрытому ответу.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построения по-разному направляют внимание читателя: от перечисления признаков до игры смысла.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представления о жанровых типах загадок в школьном курсе литературы (без привязки к конкретному изданию).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чаще всего бывают загадки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понятнее ребенку предмет и чем легче распознать его признаки, тем чаще он становится темой загадок в устной традиции.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загадок строится вокруг природы и животных: их поведение и внешний вид легко описывать словами и сравнениями.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типичным темам школьных подборок загадок; точные статистические данные зависят от конкретного сборника.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разгадывается загадка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поиска ответа по тексту загадки и признакам.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загадки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часто встречаются сравнения и метафоры: они помогают увидеть знакомое по-новому. Благодаря такому приёму читатель начинает искать ответ не в названии, а в образе.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используется олицетворение и противопоставление. Предмет или явление как будто «ведут себя» по-человечески, а контрастные черты подсказывают, что именно нужно заметить.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выбирают короткие строки, повтор звуков, рифму. Эти средства делают текст запоминающимся, а некоторые слова приобретают особую выразительность и «звучат» как подсказка.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загадки опираются на многозначность: один образ скрывает другой смысл. Поэтому особенно важно читать внимательно и проверять, подходит ли ответ по всем признакам.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загадки развивают речь и мышление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внимания к слову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заставляет удерживать несколько признаков одновременно и замечать, как именно они выражены. Это укрепляет навыки вдумчивого чтения и точной интерпретации текста.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признаков с 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ответ, нужно сопоставлять детали загадки с известным предметом или явлением. Так развивается умение делать выводы и проверять гипотезу логически, а не наугад.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образного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учат различать прямое и переносное значение: слово может описывать не предмет буквально, а его образ. Это расширяет словарь и помогает увереннее работать с литературными приемами.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результата по деталям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Разгадку нужно подтверждать: ответ должен объяснять все признаки из текста. Такая привычка развивает память, помогает не пропускать мелкие «улики» и улучшает письменную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о природе и временах года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без рук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появляется утром и уходит к вечеру, но не имеет ног. Ее лучи трогают крыши и дороги, и всё вокруг как будто просыпается. Ветер может спорить с ней, а небо всё равно меняет цвет.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Дождь-терпеливец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шепчет по листьям, потом начинает стучать сильнее. Он делает землю темнее, а воздух — прохладнее. После него на траве остаются блестящие капли, и даже запах меняется. Кто же это гость?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приходит, когда дни становятся короче, и приносит белую мягкую крышу. Шаги под ней звучат глухо, а деревья выглядят будто нарисованными. Иногда она сверкает на солнце, иногда прячется в сумерках.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загадок для пятиклассников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загадке переносного смысла, тем больше работы требуется для «сборки» ответа: нужно удержать детали и сопоставить их с одним предметом.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5 класса оптимальны загадки среднего уровня: ответ не угадывается сразу, но признаки остаются проверяемыми. Это поддерживает и интерес, и самостоятельность.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 типам признаков; авторская методическая разработка, 13.05.2026.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в литературе и у известных авторов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встречаются в сборниках фольклора и в детской литературе, где важны ритм, игра слов и точные образные сравнения. Авторы сохраняют смысловую загадочность, но делают язык ясным для детей.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кругу относят тексты С. Я. Маршака, К. И. Чуковского и других авторов, писавших для детей. Их загадки часто строятся на звуковой выразительности и узнаваемых бытовых ситуациях.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школе работают с такими текстами, становится наглядно, как литературный прием усиливает загадку: образ становится точнее, вопрос — выразительнее, а ответ — легче проверить по деталям внутри строки.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хорошей загадки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качества делают загадку удачной: проверяемый скрытый ответ, точность признаков, выразительность текста и продуманная неожиданность.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критерий нарушается (например, признаки расплывчаты), загадку трудно проверить: она либо становится слишком простой, либо вызывает догадки без опоры на текст.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Педагогические критерии оценки жанра; авторская разработка, 13.05.2026.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собственная загадка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создания текста с проверкой ответа по смыслу и признакам.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856" y="140555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7856" y="3057425"/>
            <a:ext cx="231188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на уроках литературы и внеклассных занятиях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и настрой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загадки помогают включить внимание и активизировать словарь. Их удобно давать в начале урока: один текст — один ответ, затем короткое обсуждение подсказок.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темы в игре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можно связывать с темами урока: фольклор, образные средства, сравнения. После ответа ученики формулируют, какие приемы помогли понять загадку.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тренируют понимание переносного значения и точность слов. Учащиеся отмечают ключевые признаки, подбирают синонимы и учатся объяснять, почему ответ подходит именно по тексту.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викторины по фольклору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быстрых туров берите загадки о природе, животных, школе, книгах и предметах быта. Побеждают не скорость, а умение обосновать ответ по признакам из загадки.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парах и группах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группах ученики распределяют роли: «чтец», «поисковик признаков», «проверяющий ответ». Так легче сравнивать версии и находить ошибочные догадки без спора ради спора.
</a:t>
            </a:r>
            <a:endParaRPr lang="en-US" sz="10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найти ответ на загадку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помогает понимание свойств предмета: тогда признаки складываются в одну логическую картину, а остальные подсказки подтверждают вывод.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приоритет смысла над формой: рифма запоминается, но решающей становится точность признаков и умение проверить версии.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ранжирование по учебным наблюдениям; авторская методическая разработка, 13.05.2026.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загадок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вместо страницы: загадка с короткой подсказкой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смартфоне или планшете загадка появляется как отдельный экран: текст короткий, а подсказки открываются по шагам. Это помогает не «угадывать наугад», а находить признаки и проверять ответ по смыслу.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Интерактивная викторина: ответ сразу, но с объяснением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электронной викторине ученику предлагается выбрать вариант и сразу увидеть, какие слова были ключевыми. После нажатия появляется короткое пояснение, почему другие версии не подходят по признакам.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Квест с загадкой и QR-кодом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квесте участники ищут QR-код, а рядом находится загадка о месте или предмете. Разгадав ее, команда получает следующую «точку маршрута» и учится работать с образным описанием.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загадка отличается от ребуса, шарады и головоломки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Ребус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ребусе используются рисунки, буквы и знаки: смысл «читается» через графические обозначения. Ответ чаще строится из расшифровки элементов, а не из описания признаков.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и головоломки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Головоломка решается логикой и вычислениями. Загадка же ищется через художественное описание признаков предмета или явления, и поэтому ближе к фольклорной образной традиции.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Шарада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Шарада строится на делении слова на части: ученик складывает ответ из отдельных «кусков» по подсказке. Здесь важнее разбор формы слова, а не художественный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удачная загадка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загадка запоминается не потому, что «красивые слова», а потому что все детали работают на ответ: каждый признак что-то означает.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в центре — образность и точность: они удерживают смысл и делают проверку ответа возможной. Без них загадка либо теряет фокус, либо становится слишком простой.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доля компонентов по методическим наблюдениям; авторская разработка, 13.05.2026.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как часть литературы и школьного чтения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соединяет фольклор, образный язык и развитие мышления. В 5 классе она помогает узнавать устное народное творчество, понимать переносные значения и находить точные признаки предметов.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2026-05-13T01:16:35Z</dcterms:created>
  <dcterms:modified xsi:type="dcterms:W3CDTF">2026-05-13T01:16:35Z</dcterms:modified>
</cp:coreProperties>
</file>