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Тургенев. «Накануне»: роман и литературный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выборе, споре и цене слова в эпоху реформ.
</a:t>
            </a:r>
            <a:endParaRPr lang="en-US" sz="43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перемен
</a:t>
            </a:r>
            <a:endParaRPr lang="en-US" sz="2420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 общество ждало реформ, а литература всё чаще говорила о новом типе героя, личной ответственности и связи частной жизни с историей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романа и его центральные 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строит сюжет вокруг Елены Стаховой и Дмитрия Инсарова, показывая не внешнее действие, а напряжённый внутренний выбор героев.
</a:t>
            </a:r>
            <a:endParaRPr lang="en-US" sz="158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сталкиваются любовь, долг и самоотверженность: автор задаёт вопрос, может ли личное счастье быть важнее общественного служения.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драма соединяется с размышлением о судьбе России и славянского мира, поэтому частная история получает исторический масштаб.
</a:t>
            </a:r>
            <a:endParaRPr lang="en-US" sz="153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9956"/>
            <a:ext cx="3982500" cy="18916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романа и начало спора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быстро превратили литературную публикацию в общественный конфликт.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был сразу прочитан как часть общественной полемики, а не только как художественное произведение.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романа «Накануне» и статьи Н.А. Добролюбова «Когда же придет настоящий день?»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1860 году Тургенев уже воспринимался как крупная фигура русской словесности. Его читали не только как автора романов, но и как мастера точной психологической детали, умеющего говорить о внутренней жизни человека без громких эффектов.
</a:t>
            </a:r>
            <a:endParaRPr lang="en-US" sz="93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знала вся читающая Россия
</a:t>
            </a:r>
            <a:endParaRPr lang="en-US" sz="1425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Тургенева связывали с высокой культурой письма, сдержанностью и вниманием к тонким нравственным состояниям. На портрете это обычно подчёркивают спокойная поза, сосредоточенный взгляд и строгий, почти камерный характер изображения.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в глазах современников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этого периода подходят не только портрет писателя, но и обложка «Современника» или титульный лист первого издания. Такие детали помогают увидеть, в какой литературной среде был встречен роман «Накануне».
</a:t>
            </a:r>
            <a:endParaRPr lang="en-US" sz="92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эпохи в книжной и журнальной культуре
</a:t>
            </a:r>
            <a:endParaRPr lang="en-US" sz="156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литературной среде 1860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«Современника» и ожидания критики
</a:t>
            </a:r>
            <a:endParaRPr lang="en-US" sz="273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«Современника» понимала литературу как силу общественного влияния: текст должен был не только изображать жизнь, но и направлять читателя к гражданскому выводу.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романа ждали ясного ответа на вопрос о новом герое времени, поэтому художественная неоднозначность воспринималась критиками как недостаток, а не как достоинство.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революционно-демократической критики важны были общественная польза и актуальность, тогда как внутренний мир персонажей рассматривался лишь как средство выражения идеи.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замысел Тургенева и ожидания журнала изначально расходились: автор писал о нравственном выборе, а критика искала политическую программу.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разрыв с «Современником»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 истории романа и полемики 1860 года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Добролюбова как точка обострения
</a:t>
            </a:r>
            <a:endParaRPr lang="en-US" sz="2938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общественный сигнал
</a:t>
            </a:r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прочитал «Накануне» не прежде всего как историю чувств, а как знак назревающего общественного действия. Такой взгляд превращал художественный текст в подтверждение исторической необходимости.
</a:t>
            </a:r>
            <a:endParaRPr lang="en-US" sz="1255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Инсаров и Елена в критическом прочтении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Инсаров был показан как герой будущего, а Елена — как его естественная союзница. Для критика важна была не индивидуальность персонажей, а их место в общей программе перемен.
</a:t>
            </a:r>
            <a:endParaRPr lang="en-US" sz="1303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Тургенева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увидел в статье подмену авторского замысла политической схемой. Именно это ощущение и сделало спор особенно острым: речь шла уже не только о романе, но и о праве автора на собственный смысл.
</a:t>
            </a:r>
            <a:endParaRPr lang="en-US" sz="13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и критический акцент в романе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текст может удерживать сразу несколько смысловых уровней и по-разному расставлять акценты.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доминируют психологическая и нравственная линии, а у Добролюбова — общественно-политическое толкование.
</a:t>
            </a:r>
            <a:endParaRPr lang="en-US" sz="1584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романа И.С. Тургенева «Накануне» и статьи Н.А. Добролюбова «Когда же придет настоящий день?» (1860)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Инсарова и спор о «новом герое»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Инсаров — болгарский патриот, сосредоточенный на освобождении родины. Его деятельность связана не с русской революцией, а с национально-освободительной борьбой другого народа.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Инсарова нельзя свести к прямому портрету русского революционера: Тургенев намеренно показывает героя с иной исторической задачей и историческим контекстом.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сложность сделала персонажа привлекательным для критики и одновременно спорным для автора, который не хотел, чтобы герой превратился в политическую схему.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758" y="1128900"/>
            <a:ext cx="365368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Добролюбов: различие взглядов
</a:t>
            </a:r>
            <a:endParaRPr lang="en-US" sz="285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интерпретаций связано не с фактами текста, а с разными ожиданиями от литературы: Тургенев создавал художественный конфликт, Добролюбов искал общественный вывод.
</a:t>
            </a:r>
            <a:endParaRPr lang="en-US" sz="1447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И.С. Тургенева «Накануне» и статья Н.А. Добролюбова «Когда же придет настоящий день?» (1860)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один и тот же роман был прочитан по-разному: как тонкое психологическое произведение и как текст с прямым общественным призывом.
</a:t>
            </a:r>
            <a:endParaRPr lang="en-US" sz="150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фактор конфликта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автора на смысл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Тургенева статья Добролюбова выглядела не просто критикой, а присвоением его замысла. Он считал, что смысл романа должен определять прежде всего автор, а не полемист.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быстро вышел за рамки литературного разбора. Он затронул доверие, достоинство писателя и допустимые границы журнальной полемики между равными собеседниками.
</a:t>
            </a:r>
            <a:endParaRPr lang="en-US" sz="1563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как личная обида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литературный спор окончательно превратился в разрыв Тургенева с «Современником».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совпали публикация романа, резкая критика и ощущение автором, что его текст читают вопреки замыслу.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«Накануне» и полемики вокруг статьи Н.А. Добролюбова, 1860–1861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литературного спора к культурному расколу
</a:t>
            </a:r>
            <a:endParaRPr lang="en-US" sz="266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обсуждение романа переросло в конфликт взглядов на литературу и общество.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современников на роман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Отклики были разнонаправленными: одних привлекала личная история героев, других — общественный подтекст и вопрос о том, обязан ли роман давать прямой ответ.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вызвал не единое мнение, а набор несходных ожиданий; именно это сделало его заметным событием литературной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критических откликов на роман «Накануне» и статью Н.А. Добролюбова, 1860
</a:t>
            </a:r>
            <a:endParaRPr lang="en-US" sz="128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«Накануне» в творчестве Тургенева
</a:t>
            </a:r>
            <a:endParaRPr lang="en-US" sz="2698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занимает переходную позицию между «Рудиным» и «Отцами и детьми»: в нём уже намечен интерес к герою, который должен не только чувствовать, но и действовать.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произведения особенно заметны темы смены поколений, исторического времени и связи частного выбора с судьбой страны; именно они позже станут ключевыми у Тургенева.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«Современником» укрепил репутацию Тургенева как независимого писателя, не сводящего художественный текст к готовой идеологической формуле.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спора для истории русской литературы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«Накануне» показала, что роман в XIX веке был не только жанром художественного повествования, но и площадкой для общественной дискуссии.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романа обозначил границы критики: где заканчивается интерпретация и начинается навязывание тексту чужой политической программы.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напомнил и о праве писателя на сложный смысл, в котором могут сосуществовать любовь, долг, сомнение и историческая перспектива.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разрыв Тургенева с «Современником» стал показательным примером того, как литература включалась в идеологические противоречия своей эпохи.
</a:t>
            </a:r>
            <a:endParaRPr lang="en-US" sz="1581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конфликта в восприятии романа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«Накануне» стали читать как произведение о напряжённом ожидании перемен накануне реформ 1861 года. Это усилило историческую глубину романа и связало его с атмосферой перелома.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конфликт с «Современником» придал произведению дополнительную известность: оно стало важным материалом для разговора о литературной полемике 1860-х годов и о пределах критического толкования.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500" y="1328555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328555"/>
            <a:ext cx="754800" cy="6038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разрыве с «Современником»
</a:t>
            </a:r>
            <a:endParaRPr lang="en-US" sz="2599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замысел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создавал роман как психологически и нравственно сложное произведение, где важны внутренний выбор, сомнение и неоднозначность финала.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прочтение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увидел в тексте прежде всего общественный сигнал и связал его с ожиданием «настоящего дня», то есть активных перемен.
</a:t>
            </a:r>
            <a:endParaRPr lang="en-US" sz="1580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стал символом эпохи, в которой литература одновременно объединяла читателей и разделяла их по мировоззренческим линиям.
</a:t>
            </a:r>
            <a:endParaRPr lang="en-US" sz="14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роман и спор о смысле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«Накануне» показал, что один текст может жить сразу в двух измерениях: как история о любви, долге и выборе и как спор о будущем страны и свободе художественного смысла.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2026-05-19T21:08:49Z</dcterms:created>
  <dcterms:modified xsi:type="dcterms:W3CDTF">2026-05-19T21:08:49Z</dcterms:modified>
</cp:coreProperties>
</file>